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5" r:id="rId4"/>
  </p:sldMasterIdLst>
  <p:notesMasterIdLst>
    <p:notesMasterId r:id="rId75"/>
  </p:notesMasterIdLst>
  <p:handoutMasterIdLst>
    <p:handoutMasterId r:id="rId76"/>
  </p:handoutMasterIdLst>
  <p:sldIdLst>
    <p:sldId id="1721" r:id="rId5"/>
    <p:sldId id="1670" r:id="rId6"/>
    <p:sldId id="1722" r:id="rId7"/>
    <p:sldId id="2090" r:id="rId8"/>
    <p:sldId id="1720" r:id="rId9"/>
    <p:sldId id="1736" r:id="rId10"/>
    <p:sldId id="1737" r:id="rId11"/>
    <p:sldId id="2086" r:id="rId12"/>
    <p:sldId id="1739" r:id="rId13"/>
    <p:sldId id="1740" r:id="rId14"/>
    <p:sldId id="1741" r:id="rId15"/>
    <p:sldId id="1742" r:id="rId16"/>
    <p:sldId id="1743" r:id="rId17"/>
    <p:sldId id="1744" r:id="rId18"/>
    <p:sldId id="1815" r:id="rId19"/>
    <p:sldId id="1785" r:id="rId20"/>
    <p:sldId id="1762" r:id="rId21"/>
    <p:sldId id="2088" r:id="rId22"/>
    <p:sldId id="2111" r:id="rId23"/>
    <p:sldId id="1765" r:id="rId24"/>
    <p:sldId id="1766" r:id="rId25"/>
    <p:sldId id="1767" r:id="rId26"/>
    <p:sldId id="2112" r:id="rId27"/>
    <p:sldId id="2093" r:id="rId28"/>
    <p:sldId id="1723" r:id="rId29"/>
    <p:sldId id="1732" r:id="rId30"/>
    <p:sldId id="1724" r:id="rId31"/>
    <p:sldId id="1768" r:id="rId32"/>
    <p:sldId id="2094" r:id="rId33"/>
    <p:sldId id="2095" r:id="rId34"/>
    <p:sldId id="1745" r:id="rId35"/>
    <p:sldId id="1746" r:id="rId36"/>
    <p:sldId id="2117" r:id="rId37"/>
    <p:sldId id="2113" r:id="rId38"/>
    <p:sldId id="2105" r:id="rId39"/>
    <p:sldId id="1725" r:id="rId40"/>
    <p:sldId id="1733" r:id="rId41"/>
    <p:sldId id="1726" r:id="rId42"/>
    <p:sldId id="1769" r:id="rId43"/>
    <p:sldId id="2085" r:id="rId44"/>
    <p:sldId id="2098" r:id="rId45"/>
    <p:sldId id="2083" r:id="rId46"/>
    <p:sldId id="2114" r:id="rId47"/>
    <p:sldId id="2100" r:id="rId48"/>
    <p:sldId id="2118" r:id="rId49"/>
    <p:sldId id="2119" r:id="rId50"/>
    <p:sldId id="1771" r:id="rId51"/>
    <p:sldId id="1772" r:id="rId52"/>
    <p:sldId id="1773" r:id="rId53"/>
    <p:sldId id="1774" r:id="rId54"/>
    <p:sldId id="1775" r:id="rId55"/>
    <p:sldId id="1776" r:id="rId56"/>
    <p:sldId id="1777" r:id="rId57"/>
    <p:sldId id="2115" r:id="rId58"/>
    <p:sldId id="2102" r:id="rId59"/>
    <p:sldId id="1727" r:id="rId60"/>
    <p:sldId id="1734" r:id="rId61"/>
    <p:sldId id="1728" r:id="rId62"/>
    <p:sldId id="1751" r:id="rId63"/>
    <p:sldId id="2087" r:id="rId64"/>
    <p:sldId id="1753" r:id="rId65"/>
    <p:sldId id="2116" r:id="rId66"/>
    <p:sldId id="2104" r:id="rId67"/>
    <p:sldId id="1755" r:id="rId68"/>
    <p:sldId id="1770" r:id="rId69"/>
    <p:sldId id="2120" r:id="rId70"/>
    <p:sldId id="2121" r:id="rId71"/>
    <p:sldId id="1761" r:id="rId72"/>
    <p:sldId id="1760" r:id="rId73"/>
    <p:sldId id="1532"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Wanlambok Nongbet [Chillibreeze]" initials="WN[" lastIdx="2" clrIdx="5">
    <p:extLst>
      <p:ext uri="{19B8F6BF-5375-455C-9EA6-DF929625EA0E}">
        <p15:presenceInfo xmlns:p15="http://schemas.microsoft.com/office/powerpoint/2012/main" userId="S::wanlambok.nongbet@chillibreeze.com::6bf028ea-505a-4797-9fbe-498829f78d74" providerId="AD"/>
      </p:ext>
    </p:extLst>
  </p:cmAuthor>
  <p:cmAuthor id="6" name="Puia [Chillibreeze Aizawl]" initials="P[A" lastIdx="1" clrIdx="6">
    <p:extLst>
      <p:ext uri="{19B8F6BF-5375-455C-9EA6-DF929625EA0E}">
        <p15:presenceInfo xmlns:p15="http://schemas.microsoft.com/office/powerpoint/2012/main" userId="S::puia.l@chillibreeze.com::7a754c0e-b991-481f-9e06-92b528a014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B4009E"/>
    <a:srgbClr val="243A5E"/>
    <a:srgbClr val="E6E6E6"/>
    <a:srgbClr val="D5EDFF"/>
    <a:srgbClr val="C1C1C1"/>
    <a:srgbClr val="EBEBEB"/>
    <a:srgbClr val="FF8C00"/>
    <a:srgbClr val="FFB900"/>
    <a:srgbClr val="A8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B37FB5-33CA-4047-A532-0DE9AA088C51}" v="11" dt="2022-10-05T17:42:56.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5220" autoAdjust="0"/>
  </p:normalViewPr>
  <p:slideViewPr>
    <p:cSldViewPr snapToGrid="0" showGuides="1">
      <p:cViewPr varScale="1">
        <p:scale>
          <a:sx n="99" d="100"/>
          <a:sy n="99" d="100"/>
        </p:scale>
        <p:origin x="72" y="16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a Sheikh [Chillibreeze]" userId="6452a783-bade-4cce-97f1-f56691f8b6f5" providerId="ADAL" clId="{32025C65-474F-4CBF-B0E6-5D24462F5B6F}"/>
    <pc:docChg chg="undo custSel modSld">
      <pc:chgData name="Ashia Sheikh [Chillibreeze]" userId="6452a783-bade-4cce-97f1-f56691f8b6f5" providerId="ADAL" clId="{32025C65-474F-4CBF-B0E6-5D24462F5B6F}" dt="2020-07-30T17:22:20.919" v="467" actId="962"/>
      <pc:docMkLst>
        <pc:docMk/>
      </pc:docMkLst>
      <pc:sldChg chg="modSp mod">
        <pc:chgData name="Ashia Sheikh [Chillibreeze]" userId="6452a783-bade-4cce-97f1-f56691f8b6f5" providerId="ADAL" clId="{32025C65-474F-4CBF-B0E6-5D24462F5B6F}" dt="2020-07-29T15:22:23.597" v="302" actId="20577"/>
        <pc:sldMkLst>
          <pc:docMk/>
          <pc:sldMk cId="1793706927" sldId="1670"/>
        </pc:sldMkLst>
        <pc:spChg chg="mod">
          <ac:chgData name="Ashia Sheikh [Chillibreeze]" userId="6452a783-bade-4cce-97f1-f56691f8b6f5" providerId="ADAL" clId="{32025C65-474F-4CBF-B0E6-5D24462F5B6F}" dt="2020-07-29T15:22:23.597" v="302" actId="20577"/>
          <ac:spMkLst>
            <pc:docMk/>
            <pc:sldMk cId="1793706927" sldId="1670"/>
            <ac:spMk id="4" creationId="{2F70010F-4CAC-46C1-8A18-8C8A5DB32E69}"/>
          </ac:spMkLst>
        </pc:spChg>
      </pc:sldChg>
      <pc:sldChg chg="modSp mod">
        <pc:chgData name="Ashia Sheikh [Chillibreeze]" userId="6452a783-bade-4cce-97f1-f56691f8b6f5" providerId="ADAL" clId="{32025C65-474F-4CBF-B0E6-5D24462F5B6F}" dt="2020-07-28T11:53:29.191" v="2" actId="962"/>
        <pc:sldMkLst>
          <pc:docMk/>
          <pc:sldMk cId="224013511" sldId="1720"/>
        </pc:sldMkLst>
        <pc:spChg chg="mod">
          <ac:chgData name="Ashia Sheikh [Chillibreeze]" userId="6452a783-bade-4cce-97f1-f56691f8b6f5" providerId="ADAL" clId="{32025C65-474F-4CBF-B0E6-5D24462F5B6F}" dt="2020-07-28T11:53:29.191" v="2" actId="962"/>
          <ac:spMkLst>
            <pc:docMk/>
            <pc:sldMk cId="224013511" sldId="1720"/>
            <ac:spMk id="3" creationId="{05FB766C-7C64-414F-A8B4-4FD038E473F0}"/>
          </ac:spMkLst>
        </pc:spChg>
      </pc:sldChg>
      <pc:sldChg chg="modSp mod">
        <pc:chgData name="Ashia Sheikh [Chillibreeze]" userId="6452a783-bade-4cce-97f1-f56691f8b6f5" providerId="ADAL" clId="{32025C65-474F-4CBF-B0E6-5D24462F5B6F}" dt="2020-07-29T15:21:05.842" v="299" actId="20577"/>
        <pc:sldMkLst>
          <pc:docMk/>
          <pc:sldMk cId="2164016885" sldId="1722"/>
        </pc:sldMkLst>
        <pc:spChg chg="mod">
          <ac:chgData name="Ashia Sheikh [Chillibreeze]" userId="6452a783-bade-4cce-97f1-f56691f8b6f5" providerId="ADAL" clId="{32025C65-474F-4CBF-B0E6-5D24462F5B6F}" dt="2020-07-29T15:21:05.842" v="299" actId="20577"/>
          <ac:spMkLst>
            <pc:docMk/>
            <pc:sldMk cId="2164016885" sldId="1722"/>
            <ac:spMk id="2" creationId="{00000000-0000-0000-0000-000000000000}"/>
          </ac:spMkLst>
        </pc:spChg>
      </pc:sldChg>
      <pc:sldChg chg="modSp mod">
        <pc:chgData name="Ashia Sheikh [Chillibreeze]" userId="6452a783-bade-4cce-97f1-f56691f8b6f5" providerId="ADAL" clId="{32025C65-474F-4CBF-B0E6-5D24462F5B6F}" dt="2020-07-29T15:23:48.885" v="304" actId="20577"/>
        <pc:sldMkLst>
          <pc:docMk/>
          <pc:sldMk cId="973494851" sldId="1723"/>
        </pc:sldMkLst>
        <pc:spChg chg="mod">
          <ac:chgData name="Ashia Sheikh [Chillibreeze]" userId="6452a783-bade-4cce-97f1-f56691f8b6f5" providerId="ADAL" clId="{32025C65-474F-4CBF-B0E6-5D24462F5B6F}" dt="2020-07-29T15:23:48.885" v="304" actId="20577"/>
          <ac:spMkLst>
            <pc:docMk/>
            <pc:sldMk cId="973494851" sldId="1723"/>
            <ac:spMk id="2" creationId="{00000000-0000-0000-0000-000000000000}"/>
          </ac:spMkLst>
        </pc:spChg>
      </pc:sldChg>
      <pc:sldChg chg="modSp mod">
        <pc:chgData name="Ashia Sheikh [Chillibreeze]" userId="6452a783-bade-4cce-97f1-f56691f8b6f5" providerId="ADAL" clId="{32025C65-474F-4CBF-B0E6-5D24462F5B6F}" dt="2020-07-29T15:44:59.968" v="371" actId="465"/>
        <pc:sldMkLst>
          <pc:docMk/>
          <pc:sldMk cId="1748985861" sldId="1724"/>
        </pc:sldMkLst>
        <pc:spChg chg="mod">
          <ac:chgData name="Ashia Sheikh [Chillibreeze]" userId="6452a783-bade-4cce-97f1-f56691f8b6f5" providerId="ADAL" clId="{32025C65-474F-4CBF-B0E6-5D24462F5B6F}" dt="2020-07-29T15:44:59.968" v="371" actId="465"/>
          <ac:spMkLst>
            <pc:docMk/>
            <pc:sldMk cId="1748985861" sldId="1724"/>
            <ac:spMk id="14" creationId="{76BF3650-4FA4-4A5A-A64E-5570FFCF045B}"/>
          </ac:spMkLst>
        </pc:spChg>
      </pc:sldChg>
      <pc:sldChg chg="modSp mod">
        <pc:chgData name="Ashia Sheikh [Chillibreeze]" userId="6452a783-bade-4cce-97f1-f56691f8b6f5" providerId="ADAL" clId="{32025C65-474F-4CBF-B0E6-5D24462F5B6F}" dt="2020-07-30T17:22:20.919" v="467" actId="962"/>
        <pc:sldMkLst>
          <pc:docMk/>
          <pc:sldMk cId="3221091382" sldId="1726"/>
        </pc:sldMkLst>
        <pc:spChg chg="mod">
          <ac:chgData name="Ashia Sheikh [Chillibreeze]" userId="6452a783-bade-4cce-97f1-f56691f8b6f5" providerId="ADAL" clId="{32025C65-474F-4CBF-B0E6-5D24462F5B6F}" dt="2020-07-30T17:22:20.919" v="467" actId="962"/>
          <ac:spMkLst>
            <pc:docMk/>
            <pc:sldMk cId="3221091382" sldId="1726"/>
            <ac:spMk id="7" creationId="{8026D217-FBD9-49AE-842C-9A018AF4043A}"/>
          </ac:spMkLst>
        </pc:spChg>
      </pc:sldChg>
      <pc:sldChg chg="modSp mod">
        <pc:chgData name="Ashia Sheikh [Chillibreeze]" userId="6452a783-bade-4cce-97f1-f56691f8b6f5" providerId="ADAL" clId="{32025C65-474F-4CBF-B0E6-5D24462F5B6F}" dt="2020-07-29T16:18:26.693" v="454" actId="1076"/>
        <pc:sldMkLst>
          <pc:docMk/>
          <pc:sldMk cId="2906060374" sldId="1731"/>
        </pc:sldMkLst>
        <pc:spChg chg="mod">
          <ac:chgData name="Ashia Sheikh [Chillibreeze]" userId="6452a783-bade-4cce-97f1-f56691f8b6f5" providerId="ADAL" clId="{32025C65-474F-4CBF-B0E6-5D24462F5B6F}" dt="2020-07-29T16:18:26.693" v="454" actId="1076"/>
          <ac:spMkLst>
            <pc:docMk/>
            <pc:sldMk cId="2906060374" sldId="1731"/>
            <ac:spMk id="4" creationId="{5736D21B-6766-44F6-BB9A-9AEB7FB35651}"/>
          </ac:spMkLst>
        </pc:spChg>
        <pc:grpChg chg="mod">
          <ac:chgData name="Ashia Sheikh [Chillibreeze]" userId="6452a783-bade-4cce-97f1-f56691f8b6f5" providerId="ADAL" clId="{32025C65-474F-4CBF-B0E6-5D24462F5B6F}" dt="2020-07-28T11:53:00.753" v="1" actId="1076"/>
          <ac:grpSpMkLst>
            <pc:docMk/>
            <pc:sldMk cId="2906060374" sldId="1731"/>
            <ac:grpSpMk id="80" creationId="{140D42CA-D009-4F23-A30A-4925F0B2F8BD}"/>
          </ac:grpSpMkLst>
        </pc:grpChg>
      </pc:sldChg>
      <pc:sldChg chg="addSp delSp modSp mod">
        <pc:chgData name="Ashia Sheikh [Chillibreeze]" userId="6452a783-bade-4cce-97f1-f56691f8b6f5" providerId="ADAL" clId="{32025C65-474F-4CBF-B0E6-5D24462F5B6F}" dt="2020-07-29T16:12:53.700" v="448" actId="13244"/>
        <pc:sldMkLst>
          <pc:docMk/>
          <pc:sldMk cId="3360045161" sldId="1733"/>
        </pc:sldMkLst>
        <pc:spChg chg="mod">
          <ac:chgData name="Ashia Sheikh [Chillibreeze]" userId="6452a783-bade-4cce-97f1-f56691f8b6f5" providerId="ADAL" clId="{32025C65-474F-4CBF-B0E6-5D24462F5B6F}" dt="2020-07-29T16:08:04.681" v="394"/>
          <ac:spMkLst>
            <pc:docMk/>
            <pc:sldMk cId="3360045161" sldId="1733"/>
            <ac:spMk id="9" creationId="{F7562E5E-2861-421A-82BD-A7EC9116B873}"/>
          </ac:spMkLst>
        </pc:spChg>
        <pc:spChg chg="mod">
          <ac:chgData name="Ashia Sheikh [Chillibreeze]" userId="6452a783-bade-4cce-97f1-f56691f8b6f5" providerId="ADAL" clId="{32025C65-474F-4CBF-B0E6-5D24462F5B6F}" dt="2020-07-29T16:08:04.681" v="394"/>
          <ac:spMkLst>
            <pc:docMk/>
            <pc:sldMk cId="3360045161" sldId="1733"/>
            <ac:spMk id="10" creationId="{273A2D3B-26F1-4DDF-B263-F20AF76E83BD}"/>
          </ac:spMkLst>
        </pc:spChg>
        <pc:spChg chg="mod">
          <ac:chgData name="Ashia Sheikh [Chillibreeze]" userId="6452a783-bade-4cce-97f1-f56691f8b6f5" providerId="ADAL" clId="{32025C65-474F-4CBF-B0E6-5D24462F5B6F}" dt="2020-07-29T16:08:08.261" v="398"/>
          <ac:spMkLst>
            <pc:docMk/>
            <pc:sldMk cId="3360045161" sldId="1733"/>
            <ac:spMk id="12" creationId="{DA7E56D2-B0F7-4983-976D-206C24081F7C}"/>
          </ac:spMkLst>
        </pc:spChg>
        <pc:spChg chg="mod">
          <ac:chgData name="Ashia Sheikh [Chillibreeze]" userId="6452a783-bade-4cce-97f1-f56691f8b6f5" providerId="ADAL" clId="{32025C65-474F-4CBF-B0E6-5D24462F5B6F}" dt="2020-07-29T16:08:08.261" v="398"/>
          <ac:spMkLst>
            <pc:docMk/>
            <pc:sldMk cId="3360045161" sldId="1733"/>
            <ac:spMk id="13" creationId="{1852000B-40C6-4D35-81FF-3D8AF5F6A02D}"/>
          </ac:spMkLst>
        </pc:spChg>
        <pc:spChg chg="mod">
          <ac:chgData name="Ashia Sheikh [Chillibreeze]" userId="6452a783-bade-4cce-97f1-f56691f8b6f5" providerId="ADAL" clId="{32025C65-474F-4CBF-B0E6-5D24462F5B6F}" dt="2020-07-29T16:08:13.416" v="409"/>
          <ac:spMkLst>
            <pc:docMk/>
            <pc:sldMk cId="3360045161" sldId="1733"/>
            <ac:spMk id="15" creationId="{CBE2E687-F42B-4467-83B3-23F914819FEE}"/>
          </ac:spMkLst>
        </pc:spChg>
        <pc:spChg chg="mod">
          <ac:chgData name="Ashia Sheikh [Chillibreeze]" userId="6452a783-bade-4cce-97f1-f56691f8b6f5" providerId="ADAL" clId="{32025C65-474F-4CBF-B0E6-5D24462F5B6F}" dt="2020-07-29T16:08:13.416" v="409"/>
          <ac:spMkLst>
            <pc:docMk/>
            <pc:sldMk cId="3360045161" sldId="1733"/>
            <ac:spMk id="16" creationId="{4F18A044-7720-4F2E-8D48-A383ED23C023}"/>
          </ac:spMkLst>
        </pc:spChg>
        <pc:spChg chg="mod">
          <ac:chgData name="Ashia Sheikh [Chillibreeze]" userId="6452a783-bade-4cce-97f1-f56691f8b6f5" providerId="ADAL" clId="{32025C65-474F-4CBF-B0E6-5D24462F5B6F}" dt="2020-07-29T16:08:16.101" v="410" actId="571"/>
          <ac:spMkLst>
            <pc:docMk/>
            <pc:sldMk cId="3360045161" sldId="1733"/>
            <ac:spMk id="19" creationId="{90935275-6A5C-4DC7-B060-96049C45FE8C}"/>
          </ac:spMkLst>
        </pc:spChg>
        <pc:spChg chg="mod">
          <ac:chgData name="Ashia Sheikh [Chillibreeze]" userId="6452a783-bade-4cce-97f1-f56691f8b6f5" providerId="ADAL" clId="{32025C65-474F-4CBF-B0E6-5D24462F5B6F}" dt="2020-07-29T16:08:16.101" v="410" actId="571"/>
          <ac:spMkLst>
            <pc:docMk/>
            <pc:sldMk cId="3360045161" sldId="1733"/>
            <ac:spMk id="20" creationId="{A3675435-DBAD-483D-BFAF-8EDE936C4B58}"/>
          </ac:spMkLst>
        </pc:spChg>
        <pc:grpChg chg="add del mod">
          <ac:chgData name="Ashia Sheikh [Chillibreeze]" userId="6452a783-bade-4cce-97f1-f56691f8b6f5" providerId="ADAL" clId="{32025C65-474F-4CBF-B0E6-5D24462F5B6F}" dt="2020-07-29T16:09:40.764" v="423" actId="21"/>
          <ac:grpSpMkLst>
            <pc:docMk/>
            <pc:sldMk cId="3360045161" sldId="1733"/>
            <ac:grpSpMk id="3" creationId="{D2D41AE8-D5D1-48C7-966E-71C2832FF661}"/>
          </ac:grpSpMkLst>
        </pc:grpChg>
        <pc:grpChg chg="add del mod">
          <ac:chgData name="Ashia Sheikh [Chillibreeze]" userId="6452a783-bade-4cce-97f1-f56691f8b6f5" providerId="ADAL" clId="{32025C65-474F-4CBF-B0E6-5D24462F5B6F}" dt="2020-07-29T16:09:33.912" v="421" actId="21"/>
          <ac:grpSpMkLst>
            <pc:docMk/>
            <pc:sldMk cId="3360045161" sldId="1733"/>
            <ac:grpSpMk id="4" creationId="{30C80E95-9144-42FC-9BF5-F2B72672ECBF}"/>
          </ac:grpSpMkLst>
        </pc:grpChg>
        <pc:grpChg chg="add del mod">
          <ac:chgData name="Ashia Sheikh [Chillibreeze]" userId="6452a783-bade-4cce-97f1-f56691f8b6f5" providerId="ADAL" clId="{32025C65-474F-4CBF-B0E6-5D24462F5B6F}" dt="2020-07-29T16:08:07.154" v="397"/>
          <ac:grpSpMkLst>
            <pc:docMk/>
            <pc:sldMk cId="3360045161" sldId="1733"/>
            <ac:grpSpMk id="8" creationId="{1EF5D97B-DD2F-41ED-8D5E-0369A5C623A7}"/>
          </ac:grpSpMkLst>
        </pc:grpChg>
        <pc:grpChg chg="add del mod">
          <ac:chgData name="Ashia Sheikh [Chillibreeze]" userId="6452a783-bade-4cce-97f1-f56691f8b6f5" providerId="ADAL" clId="{32025C65-474F-4CBF-B0E6-5D24462F5B6F}" dt="2020-07-29T16:08:10.313" v="399"/>
          <ac:grpSpMkLst>
            <pc:docMk/>
            <pc:sldMk cId="3360045161" sldId="1733"/>
            <ac:grpSpMk id="11" creationId="{130B2ABD-0593-427F-B51C-6254B457A008}"/>
          </ac:grpSpMkLst>
        </pc:grpChg>
        <pc:grpChg chg="add mod">
          <ac:chgData name="Ashia Sheikh [Chillibreeze]" userId="6452a783-bade-4cce-97f1-f56691f8b6f5" providerId="ADAL" clId="{32025C65-474F-4CBF-B0E6-5D24462F5B6F}" dt="2020-07-29T16:08:44.188" v="415" actId="164"/>
          <ac:grpSpMkLst>
            <pc:docMk/>
            <pc:sldMk cId="3360045161" sldId="1733"/>
            <ac:grpSpMk id="14" creationId="{95069D87-4D36-4A2F-96A0-88AB4C0C3668}"/>
          </ac:grpSpMkLst>
        </pc:grpChg>
        <pc:grpChg chg="add mod">
          <ac:chgData name="Ashia Sheikh [Chillibreeze]" userId="6452a783-bade-4cce-97f1-f56691f8b6f5" providerId="ADAL" clId="{32025C65-474F-4CBF-B0E6-5D24462F5B6F}" dt="2020-07-29T16:08:58.165" v="420" actId="164"/>
          <ac:grpSpMkLst>
            <pc:docMk/>
            <pc:sldMk cId="3360045161" sldId="1733"/>
            <ac:grpSpMk id="18" creationId="{195FBAA1-F677-4EDE-87E8-7EC03E284ED5}"/>
          </ac:grpSpMkLst>
        </pc:grpChg>
        <pc:picChg chg="del mod">
          <ac:chgData name="Ashia Sheikh [Chillibreeze]" userId="6452a783-bade-4cce-97f1-f56691f8b6f5" providerId="ADAL" clId="{32025C65-474F-4CBF-B0E6-5D24462F5B6F}" dt="2020-07-29T16:12:49.100" v="446" actId="478"/>
          <ac:picMkLst>
            <pc:docMk/>
            <pc:sldMk cId="3360045161" sldId="1733"/>
            <ac:picMk id="2" creationId="{062CF82E-3C5A-44FA-B148-E7F4CEF03442}"/>
          </ac:picMkLst>
        </pc:picChg>
        <pc:picChg chg="del mod">
          <ac:chgData name="Ashia Sheikh [Chillibreeze]" userId="6452a783-bade-4cce-97f1-f56691f8b6f5" providerId="ADAL" clId="{32025C65-474F-4CBF-B0E6-5D24462F5B6F}" dt="2020-07-29T16:12:49.100" v="446" actId="478"/>
          <ac:picMkLst>
            <pc:docMk/>
            <pc:sldMk cId="3360045161" sldId="1733"/>
            <ac:picMk id="5" creationId="{439EA665-F221-438E-87CD-F5B23BD0B02D}"/>
          </ac:picMkLst>
        </pc:picChg>
        <pc:picChg chg="mod">
          <ac:chgData name="Ashia Sheikh [Chillibreeze]" userId="6452a783-bade-4cce-97f1-f56691f8b6f5" providerId="ADAL" clId="{32025C65-474F-4CBF-B0E6-5D24462F5B6F}" dt="2020-07-29T16:12:53.700" v="448" actId="13244"/>
          <ac:picMkLst>
            <pc:docMk/>
            <pc:sldMk cId="3360045161" sldId="1733"/>
            <ac:picMk id="6" creationId="{0F732C76-5F0A-4829-897E-8FFAF11DE185}"/>
          </ac:picMkLst>
        </pc:picChg>
        <pc:picChg chg="mod">
          <ac:chgData name="Ashia Sheikh [Chillibreeze]" userId="6452a783-bade-4cce-97f1-f56691f8b6f5" providerId="ADAL" clId="{32025C65-474F-4CBF-B0E6-5D24462F5B6F}" dt="2020-07-29T16:12:52.444" v="447" actId="13244"/>
          <ac:picMkLst>
            <pc:docMk/>
            <pc:sldMk cId="3360045161" sldId="1733"/>
            <ac:picMk id="7" creationId="{D792E9C1-2DE2-427C-ABA3-CA0897A4F401}"/>
          </ac:picMkLst>
        </pc:picChg>
        <pc:picChg chg="add mod">
          <ac:chgData name="Ashia Sheikh [Chillibreeze]" userId="6452a783-bade-4cce-97f1-f56691f8b6f5" providerId="ADAL" clId="{32025C65-474F-4CBF-B0E6-5D24462F5B6F}" dt="2020-07-29T16:08:44.188" v="415" actId="164"/>
          <ac:picMkLst>
            <pc:docMk/>
            <pc:sldMk cId="3360045161" sldId="1733"/>
            <ac:picMk id="21" creationId="{80A5A88B-A0F2-4B10-A102-25BC00FDD739}"/>
          </ac:picMkLst>
        </pc:picChg>
        <pc:picChg chg="add mod">
          <ac:chgData name="Ashia Sheikh [Chillibreeze]" userId="6452a783-bade-4cce-97f1-f56691f8b6f5" providerId="ADAL" clId="{32025C65-474F-4CBF-B0E6-5D24462F5B6F}" dt="2020-07-29T16:08:58.165" v="420" actId="164"/>
          <ac:picMkLst>
            <pc:docMk/>
            <pc:sldMk cId="3360045161" sldId="1733"/>
            <ac:picMk id="22" creationId="{E4E3DE01-718F-48DE-84DD-5D1D76E83F18}"/>
          </ac:picMkLst>
        </pc:picChg>
      </pc:sldChg>
      <pc:sldChg chg="modSp mod modClrScheme chgLayout">
        <pc:chgData name="Ashia Sheikh [Chillibreeze]" userId="6452a783-bade-4cce-97f1-f56691f8b6f5" providerId="ADAL" clId="{32025C65-474F-4CBF-B0E6-5D24462F5B6F}" dt="2020-07-29T15:27:35.863" v="365" actId="14100"/>
        <pc:sldMkLst>
          <pc:docMk/>
          <pc:sldMk cId="2095653383" sldId="1734"/>
        </pc:sldMkLst>
        <pc:spChg chg="mod">
          <ac:chgData name="Ashia Sheikh [Chillibreeze]" userId="6452a783-bade-4cce-97f1-f56691f8b6f5" providerId="ADAL" clId="{32025C65-474F-4CBF-B0E6-5D24462F5B6F}" dt="2020-07-29T15:27:33.495" v="364" actId="14100"/>
          <ac:spMkLst>
            <pc:docMk/>
            <pc:sldMk cId="2095653383" sldId="1734"/>
            <ac:spMk id="15" creationId="{EA79759B-D978-4E93-999B-D1F0012A4BC1}"/>
          </ac:spMkLst>
        </pc:spChg>
        <pc:spChg chg="mod ord">
          <ac:chgData name="Ashia Sheikh [Chillibreeze]" userId="6452a783-bade-4cce-97f1-f56691f8b6f5" providerId="ADAL" clId="{32025C65-474F-4CBF-B0E6-5D24462F5B6F}" dt="2020-07-29T15:26:07.629" v="307" actId="700"/>
          <ac:spMkLst>
            <pc:docMk/>
            <pc:sldMk cId="2095653383" sldId="1734"/>
            <ac:spMk id="17" creationId="{00000000-0000-0000-0000-000000000000}"/>
          </ac:spMkLst>
        </pc:spChg>
        <pc:spChg chg="mod">
          <ac:chgData name="Ashia Sheikh [Chillibreeze]" userId="6452a783-bade-4cce-97f1-f56691f8b6f5" providerId="ADAL" clId="{32025C65-474F-4CBF-B0E6-5D24462F5B6F}" dt="2020-07-29T15:27:35.863" v="365" actId="14100"/>
          <ac:spMkLst>
            <pc:docMk/>
            <pc:sldMk cId="2095653383" sldId="1734"/>
            <ac:spMk id="18" creationId="{7499BA3D-FF0C-4571-B3B0-45594164E40D}"/>
          </ac:spMkLst>
        </pc:spChg>
        <pc:spChg chg="mod">
          <ac:chgData name="Ashia Sheikh [Chillibreeze]" userId="6452a783-bade-4cce-97f1-f56691f8b6f5" providerId="ADAL" clId="{32025C65-474F-4CBF-B0E6-5D24462F5B6F}" dt="2020-07-29T15:27:08.863" v="358" actId="12789"/>
          <ac:spMkLst>
            <pc:docMk/>
            <pc:sldMk cId="2095653383" sldId="1734"/>
            <ac:spMk id="20" creationId="{77AE62EB-AD61-4002-892C-8259F27ED6C6}"/>
          </ac:spMkLst>
        </pc:spChg>
        <pc:picChg chg="mod">
          <ac:chgData name="Ashia Sheikh [Chillibreeze]" userId="6452a783-bade-4cce-97f1-f56691f8b6f5" providerId="ADAL" clId="{32025C65-474F-4CBF-B0E6-5D24462F5B6F}" dt="2020-07-29T15:27:08.863" v="358" actId="12789"/>
          <ac:picMkLst>
            <pc:docMk/>
            <pc:sldMk cId="2095653383" sldId="1734"/>
            <ac:picMk id="5" creationId="{A209E112-373D-4402-B7D7-C66A691B2FFE}"/>
          </ac:picMkLst>
        </pc:picChg>
        <pc:picChg chg="mod">
          <ac:chgData name="Ashia Sheikh [Chillibreeze]" userId="6452a783-bade-4cce-97f1-f56691f8b6f5" providerId="ADAL" clId="{32025C65-474F-4CBF-B0E6-5D24462F5B6F}" dt="2020-07-29T15:27:26.017" v="363" actId="12789"/>
          <ac:picMkLst>
            <pc:docMk/>
            <pc:sldMk cId="2095653383" sldId="1734"/>
            <ac:picMk id="6" creationId="{C0C160AE-4CE0-438D-AA4B-EDE758FCDA17}"/>
          </ac:picMkLst>
        </pc:picChg>
        <pc:picChg chg="mod">
          <ac:chgData name="Ashia Sheikh [Chillibreeze]" userId="6452a783-bade-4cce-97f1-f56691f8b6f5" providerId="ADAL" clId="{32025C65-474F-4CBF-B0E6-5D24462F5B6F}" dt="2020-07-29T15:26:56.849" v="351" actId="12789"/>
          <ac:picMkLst>
            <pc:docMk/>
            <pc:sldMk cId="2095653383" sldId="1734"/>
            <ac:picMk id="7" creationId="{671D941A-D948-4263-A17E-FFE2ED0C6EEC}"/>
          </ac:picMkLst>
        </pc:picChg>
        <pc:cxnChg chg="mod">
          <ac:chgData name="Ashia Sheikh [Chillibreeze]" userId="6452a783-bade-4cce-97f1-f56691f8b6f5" providerId="ADAL" clId="{32025C65-474F-4CBF-B0E6-5D24462F5B6F}" dt="2020-07-29T15:27:22.264" v="362" actId="465"/>
          <ac:cxnSpMkLst>
            <pc:docMk/>
            <pc:sldMk cId="2095653383" sldId="1734"/>
            <ac:cxnSpMk id="16" creationId="{F8C78E4C-7CD4-493D-B526-A08C8A24C33D}"/>
          </ac:cxnSpMkLst>
        </pc:cxnChg>
        <pc:cxnChg chg="mod">
          <ac:chgData name="Ashia Sheikh [Chillibreeze]" userId="6452a783-bade-4cce-97f1-f56691f8b6f5" providerId="ADAL" clId="{32025C65-474F-4CBF-B0E6-5D24462F5B6F}" dt="2020-07-29T15:27:22.264" v="362" actId="465"/>
          <ac:cxnSpMkLst>
            <pc:docMk/>
            <pc:sldMk cId="2095653383" sldId="1734"/>
            <ac:cxnSpMk id="19" creationId="{D8804872-00D1-46D6-B81D-2D61CD664500}"/>
          </ac:cxnSpMkLst>
        </pc:cxnChg>
      </pc:sldChg>
      <pc:sldChg chg="modSp mod">
        <pc:chgData name="Ashia Sheikh [Chillibreeze]" userId="6452a783-bade-4cce-97f1-f56691f8b6f5" providerId="ADAL" clId="{32025C65-474F-4CBF-B0E6-5D24462F5B6F}" dt="2020-07-28T11:55:49.191" v="111" actId="962"/>
        <pc:sldMkLst>
          <pc:docMk/>
          <pc:sldMk cId="2037318414" sldId="1736"/>
        </pc:sldMkLst>
        <pc:spChg chg="mod">
          <ac:chgData name="Ashia Sheikh [Chillibreeze]" userId="6452a783-bade-4cce-97f1-f56691f8b6f5" providerId="ADAL" clId="{32025C65-474F-4CBF-B0E6-5D24462F5B6F}" dt="2020-07-28T11:53:51.622" v="3" actId="962"/>
          <ac:spMkLst>
            <pc:docMk/>
            <pc:sldMk cId="2037318414" sldId="1736"/>
            <ac:spMk id="10" creationId="{43BC9C58-DF3E-4279-8609-E19EC676B347}"/>
          </ac:spMkLst>
        </pc:spChg>
        <pc:picChg chg="mod">
          <ac:chgData name="Ashia Sheikh [Chillibreeze]" userId="6452a783-bade-4cce-97f1-f56691f8b6f5" providerId="ADAL" clId="{32025C65-474F-4CBF-B0E6-5D24462F5B6F}" dt="2020-07-28T11:55:49.191" v="111" actId="962"/>
          <ac:picMkLst>
            <pc:docMk/>
            <pc:sldMk cId="2037318414" sldId="1736"/>
            <ac:picMk id="5" creationId="{4EB0EB67-3A37-42B7-9A76-ADE4A3B4E2B4}"/>
          </ac:picMkLst>
        </pc:picChg>
      </pc:sldChg>
      <pc:sldChg chg="modSp mod">
        <pc:chgData name="Ashia Sheikh [Chillibreeze]" userId="6452a783-bade-4cce-97f1-f56691f8b6f5" providerId="ADAL" clId="{32025C65-474F-4CBF-B0E6-5D24462F5B6F}" dt="2020-07-28T11:56:40.005" v="114" actId="962"/>
        <pc:sldMkLst>
          <pc:docMk/>
          <pc:sldMk cId="1127734430" sldId="1737"/>
        </pc:sldMkLst>
        <pc:spChg chg="mod">
          <ac:chgData name="Ashia Sheikh [Chillibreeze]" userId="6452a783-bade-4cce-97f1-f56691f8b6f5" providerId="ADAL" clId="{32025C65-474F-4CBF-B0E6-5D24462F5B6F}" dt="2020-07-28T11:55:59.542" v="112" actId="962"/>
          <ac:spMkLst>
            <pc:docMk/>
            <pc:sldMk cId="1127734430" sldId="1737"/>
            <ac:spMk id="3" creationId="{8776590A-002A-4DA2-AC7C-0794C96989D7}"/>
          </ac:spMkLst>
        </pc:spChg>
        <pc:picChg chg="mod">
          <ac:chgData name="Ashia Sheikh [Chillibreeze]" userId="6452a783-bade-4cce-97f1-f56691f8b6f5" providerId="ADAL" clId="{32025C65-474F-4CBF-B0E6-5D24462F5B6F}" dt="2020-07-28T11:56:40.005" v="114" actId="962"/>
          <ac:picMkLst>
            <pc:docMk/>
            <pc:sldMk cId="1127734430" sldId="1737"/>
            <ac:picMk id="10" creationId="{5C7B09FE-CDDA-4E66-9F77-9B74926A1E9D}"/>
          </ac:picMkLst>
        </pc:picChg>
      </pc:sldChg>
      <pc:sldChg chg="modSp mod">
        <pc:chgData name="Ashia Sheikh [Chillibreeze]" userId="6452a783-bade-4cce-97f1-f56691f8b6f5" providerId="ADAL" clId="{32025C65-474F-4CBF-B0E6-5D24462F5B6F}" dt="2020-07-28T12:01:24.812" v="252" actId="962"/>
        <pc:sldMkLst>
          <pc:docMk/>
          <pc:sldMk cId="3244619878" sldId="1739"/>
        </pc:sldMkLst>
        <pc:spChg chg="mod">
          <ac:chgData name="Ashia Sheikh [Chillibreeze]" userId="6452a783-bade-4cce-97f1-f56691f8b6f5" providerId="ADAL" clId="{32025C65-474F-4CBF-B0E6-5D24462F5B6F}" dt="2020-07-28T12:01:24.812" v="252" actId="962"/>
          <ac:spMkLst>
            <pc:docMk/>
            <pc:sldMk cId="3244619878" sldId="1739"/>
            <ac:spMk id="2" creationId="{057CAE57-ECC9-474E-ADA6-CB7A0018B138}"/>
          </ac:spMkLst>
        </pc:spChg>
      </pc:sldChg>
      <pc:sldChg chg="modSp mod">
        <pc:chgData name="Ashia Sheikh [Chillibreeze]" userId="6452a783-bade-4cce-97f1-f56691f8b6f5" providerId="ADAL" clId="{32025C65-474F-4CBF-B0E6-5D24462F5B6F}" dt="2020-07-28T12:02:05.052" v="253" actId="962"/>
        <pc:sldMkLst>
          <pc:docMk/>
          <pc:sldMk cId="4153479230" sldId="1740"/>
        </pc:sldMkLst>
        <pc:spChg chg="mod">
          <ac:chgData name="Ashia Sheikh [Chillibreeze]" userId="6452a783-bade-4cce-97f1-f56691f8b6f5" providerId="ADAL" clId="{32025C65-474F-4CBF-B0E6-5D24462F5B6F}" dt="2020-07-28T12:02:05.052" v="253" actId="962"/>
          <ac:spMkLst>
            <pc:docMk/>
            <pc:sldMk cId="4153479230" sldId="1740"/>
            <ac:spMk id="4" creationId="{563313DC-D4E1-4A50-A8A9-4FD33C9A741E}"/>
          </ac:spMkLst>
        </pc:spChg>
      </pc:sldChg>
      <pc:sldChg chg="modSp mod">
        <pc:chgData name="Ashia Sheikh [Chillibreeze]" userId="6452a783-bade-4cce-97f1-f56691f8b6f5" providerId="ADAL" clId="{32025C65-474F-4CBF-B0E6-5D24462F5B6F}" dt="2020-07-28T12:02:10.788" v="254" actId="962"/>
        <pc:sldMkLst>
          <pc:docMk/>
          <pc:sldMk cId="486694723" sldId="1741"/>
        </pc:sldMkLst>
        <pc:spChg chg="mod">
          <ac:chgData name="Ashia Sheikh [Chillibreeze]" userId="6452a783-bade-4cce-97f1-f56691f8b6f5" providerId="ADAL" clId="{32025C65-474F-4CBF-B0E6-5D24462F5B6F}" dt="2020-07-28T12:02:10.788" v="254" actId="962"/>
          <ac:spMkLst>
            <pc:docMk/>
            <pc:sldMk cId="486694723" sldId="1741"/>
            <ac:spMk id="4" creationId="{77D0FCF9-757B-4410-B6F2-D862E8854D15}"/>
          </ac:spMkLst>
        </pc:spChg>
      </pc:sldChg>
      <pc:sldChg chg="modSp mod">
        <pc:chgData name="Ashia Sheikh [Chillibreeze]" userId="6452a783-bade-4cce-97f1-f56691f8b6f5" providerId="ADAL" clId="{32025C65-474F-4CBF-B0E6-5D24462F5B6F}" dt="2020-07-28T12:02:53.961" v="281" actId="962"/>
        <pc:sldMkLst>
          <pc:docMk/>
          <pc:sldMk cId="2029243397" sldId="1742"/>
        </pc:sldMkLst>
        <pc:spChg chg="mod">
          <ac:chgData name="Ashia Sheikh [Chillibreeze]" userId="6452a783-bade-4cce-97f1-f56691f8b6f5" providerId="ADAL" clId="{32025C65-474F-4CBF-B0E6-5D24462F5B6F}" dt="2020-07-28T12:02:25.852" v="255" actId="962"/>
          <ac:spMkLst>
            <pc:docMk/>
            <pc:sldMk cId="2029243397" sldId="1742"/>
            <ac:spMk id="2" creationId="{DBB74C31-AD64-4F46-9605-F1C89C624038}"/>
          </ac:spMkLst>
        </pc:spChg>
        <pc:picChg chg="mod">
          <ac:chgData name="Ashia Sheikh [Chillibreeze]" userId="6452a783-bade-4cce-97f1-f56691f8b6f5" providerId="ADAL" clId="{32025C65-474F-4CBF-B0E6-5D24462F5B6F}" dt="2020-07-28T12:02:53.961" v="281" actId="962"/>
          <ac:picMkLst>
            <pc:docMk/>
            <pc:sldMk cId="2029243397" sldId="1742"/>
            <ac:picMk id="4" creationId="{C6C6187F-ADAE-4DA4-AA64-B0388329E212}"/>
          </ac:picMkLst>
        </pc:picChg>
      </pc:sldChg>
      <pc:sldChg chg="modSp mod">
        <pc:chgData name="Ashia Sheikh [Chillibreeze]" userId="6452a783-bade-4cce-97f1-f56691f8b6f5" providerId="ADAL" clId="{32025C65-474F-4CBF-B0E6-5D24462F5B6F}" dt="2020-07-28T12:04:30.217" v="286" actId="12789"/>
        <pc:sldMkLst>
          <pc:docMk/>
          <pc:sldMk cId="3663292820" sldId="1745"/>
        </pc:sldMkLst>
        <pc:spChg chg="mod">
          <ac:chgData name="Ashia Sheikh [Chillibreeze]" userId="6452a783-bade-4cce-97f1-f56691f8b6f5" providerId="ADAL" clId="{32025C65-474F-4CBF-B0E6-5D24462F5B6F}" dt="2020-07-28T12:04:30.217" v="286" actId="12789"/>
          <ac:spMkLst>
            <pc:docMk/>
            <pc:sldMk cId="3663292820" sldId="1745"/>
            <ac:spMk id="14" creationId="{440736DD-9C87-467F-BA69-6B14389B0260}"/>
          </ac:spMkLst>
        </pc:spChg>
        <pc:picChg chg="mod">
          <ac:chgData name="Ashia Sheikh [Chillibreeze]" userId="6452a783-bade-4cce-97f1-f56691f8b6f5" providerId="ADAL" clId="{32025C65-474F-4CBF-B0E6-5D24462F5B6F}" dt="2020-07-28T12:04:30.217" v="286" actId="12789"/>
          <ac:picMkLst>
            <pc:docMk/>
            <pc:sldMk cId="3663292820" sldId="1745"/>
            <ac:picMk id="29" creationId="{010F0CAB-0CBB-4074-871F-8DD8039408DB}"/>
          </ac:picMkLst>
        </pc:picChg>
      </pc:sldChg>
      <pc:sldChg chg="modSp mod">
        <pc:chgData name="Ashia Sheikh [Chillibreeze]" userId="6452a783-bade-4cce-97f1-f56691f8b6f5" providerId="ADAL" clId="{32025C65-474F-4CBF-B0E6-5D24462F5B6F}" dt="2020-07-30T17:19:29.742" v="462" actId="962"/>
        <pc:sldMkLst>
          <pc:docMk/>
          <pc:sldMk cId="1263067585" sldId="1746"/>
        </pc:sldMkLst>
        <pc:spChg chg="mod">
          <ac:chgData name="Ashia Sheikh [Chillibreeze]" userId="6452a783-bade-4cce-97f1-f56691f8b6f5" providerId="ADAL" clId="{32025C65-474F-4CBF-B0E6-5D24462F5B6F}" dt="2020-07-30T17:19:29.742" v="462" actId="962"/>
          <ac:spMkLst>
            <pc:docMk/>
            <pc:sldMk cId="1263067585" sldId="1746"/>
            <ac:spMk id="4" creationId="{E4145E9D-67A6-4546-AF07-78484259664D}"/>
          </ac:spMkLst>
        </pc:spChg>
      </pc:sldChg>
      <pc:sldChg chg="modSp mod">
        <pc:chgData name="Ashia Sheikh [Chillibreeze]" userId="6452a783-bade-4cce-97f1-f56691f8b6f5" providerId="ADAL" clId="{32025C65-474F-4CBF-B0E6-5D24462F5B6F}" dt="2020-07-29T15:56:57.317" v="393" actId="552"/>
        <pc:sldMkLst>
          <pc:docMk/>
          <pc:sldMk cId="1198529486" sldId="1751"/>
        </pc:sldMkLst>
        <pc:spChg chg="mod">
          <ac:chgData name="Ashia Sheikh [Chillibreeze]" userId="6452a783-bade-4cce-97f1-f56691f8b6f5" providerId="ADAL" clId="{32025C65-474F-4CBF-B0E6-5D24462F5B6F}" dt="2020-07-29T15:56:57.317" v="393" actId="552"/>
          <ac:spMkLst>
            <pc:docMk/>
            <pc:sldMk cId="1198529486" sldId="1751"/>
            <ac:spMk id="14" creationId="{D7D5CB79-B6CA-43DC-8135-3BA13A87DC31}"/>
          </ac:spMkLst>
        </pc:spChg>
        <pc:spChg chg="mod">
          <ac:chgData name="Ashia Sheikh [Chillibreeze]" userId="6452a783-bade-4cce-97f1-f56691f8b6f5" providerId="ADAL" clId="{32025C65-474F-4CBF-B0E6-5D24462F5B6F}" dt="2020-07-29T15:56:57.317" v="393" actId="552"/>
          <ac:spMkLst>
            <pc:docMk/>
            <pc:sldMk cId="1198529486" sldId="1751"/>
            <ac:spMk id="16" creationId="{767E2664-5E72-4591-B8AC-5BEEB78D39BA}"/>
          </ac:spMkLst>
        </pc:spChg>
        <pc:spChg chg="mod">
          <ac:chgData name="Ashia Sheikh [Chillibreeze]" userId="6452a783-bade-4cce-97f1-f56691f8b6f5" providerId="ADAL" clId="{32025C65-474F-4CBF-B0E6-5D24462F5B6F}" dt="2020-07-29T15:56:57.317" v="393" actId="552"/>
          <ac:spMkLst>
            <pc:docMk/>
            <pc:sldMk cId="1198529486" sldId="1751"/>
            <ac:spMk id="19" creationId="{E954B981-C572-46AD-9E37-2592D335EDA5}"/>
          </ac:spMkLst>
        </pc:spChg>
        <pc:picChg chg="mod">
          <ac:chgData name="Ashia Sheikh [Chillibreeze]" userId="6452a783-bade-4cce-97f1-f56691f8b6f5" providerId="ADAL" clId="{32025C65-474F-4CBF-B0E6-5D24462F5B6F}" dt="2020-07-29T15:56:48.520" v="392" actId="1036"/>
          <ac:picMkLst>
            <pc:docMk/>
            <pc:sldMk cId="1198529486" sldId="1751"/>
            <ac:picMk id="20" creationId="{5C220C45-8BBC-443D-893B-D2BF83891300}"/>
          </ac:picMkLst>
        </pc:picChg>
        <pc:picChg chg="mod">
          <ac:chgData name="Ashia Sheikh [Chillibreeze]" userId="6452a783-bade-4cce-97f1-f56691f8b6f5" providerId="ADAL" clId="{32025C65-474F-4CBF-B0E6-5D24462F5B6F}" dt="2020-07-29T15:56:48.520" v="392" actId="1036"/>
          <ac:picMkLst>
            <pc:docMk/>
            <pc:sldMk cId="1198529486" sldId="1751"/>
            <ac:picMk id="37" creationId="{FC81DEDF-034B-454D-BFEF-FA50DCCC6EFE}"/>
          </ac:picMkLst>
        </pc:picChg>
        <pc:picChg chg="mod">
          <ac:chgData name="Ashia Sheikh [Chillibreeze]" userId="6452a783-bade-4cce-97f1-f56691f8b6f5" providerId="ADAL" clId="{32025C65-474F-4CBF-B0E6-5D24462F5B6F}" dt="2020-07-29T15:56:48.520" v="392" actId="1036"/>
          <ac:picMkLst>
            <pc:docMk/>
            <pc:sldMk cId="1198529486" sldId="1751"/>
            <ac:picMk id="38" creationId="{0CD6213F-AC74-48D1-BF8C-19D28B504C41}"/>
          </ac:picMkLst>
        </pc:picChg>
        <pc:cxnChg chg="mod">
          <ac:chgData name="Ashia Sheikh [Chillibreeze]" userId="6452a783-bade-4cce-97f1-f56691f8b6f5" providerId="ADAL" clId="{32025C65-474F-4CBF-B0E6-5D24462F5B6F}" dt="2020-07-29T15:56:57.317" v="393" actId="552"/>
          <ac:cxnSpMkLst>
            <pc:docMk/>
            <pc:sldMk cId="1198529486" sldId="1751"/>
            <ac:cxnSpMk id="15" creationId="{78A0A469-FA7D-4EDF-B577-834AAFBFBFBF}"/>
          </ac:cxnSpMkLst>
        </pc:cxnChg>
        <pc:cxnChg chg="mod">
          <ac:chgData name="Ashia Sheikh [Chillibreeze]" userId="6452a783-bade-4cce-97f1-f56691f8b6f5" providerId="ADAL" clId="{32025C65-474F-4CBF-B0E6-5D24462F5B6F}" dt="2020-07-29T15:56:57.317" v="393" actId="552"/>
          <ac:cxnSpMkLst>
            <pc:docMk/>
            <pc:sldMk cId="1198529486" sldId="1751"/>
            <ac:cxnSpMk id="18" creationId="{3F42B7A9-C5C3-4A7F-8C9F-30A2A83F8D49}"/>
          </ac:cxnSpMkLst>
        </pc:cxnChg>
      </pc:sldChg>
      <pc:sldChg chg="modSp mod">
        <pc:chgData name="Ashia Sheikh [Chillibreeze]" userId="6452a783-bade-4cce-97f1-f56691f8b6f5" providerId="ADAL" clId="{32025C65-474F-4CBF-B0E6-5D24462F5B6F}" dt="2020-07-30T17:18:30.153" v="460" actId="962"/>
        <pc:sldMkLst>
          <pc:docMk/>
          <pc:sldMk cId="1962407510" sldId="1764"/>
        </pc:sldMkLst>
        <pc:spChg chg="mod">
          <ac:chgData name="Ashia Sheikh [Chillibreeze]" userId="6452a783-bade-4cce-97f1-f56691f8b6f5" providerId="ADAL" clId="{32025C65-474F-4CBF-B0E6-5D24462F5B6F}" dt="2020-07-30T17:18:30.153" v="460" actId="962"/>
          <ac:spMkLst>
            <pc:docMk/>
            <pc:sldMk cId="1962407510" sldId="1764"/>
            <ac:spMk id="4" creationId="{249E9CC8-61A5-4412-A14C-FCAE9100B63D}"/>
          </ac:spMkLst>
        </pc:spChg>
      </pc:sldChg>
      <pc:sldChg chg="modSp mod">
        <pc:chgData name="Ashia Sheikh [Chillibreeze]" userId="6452a783-bade-4cce-97f1-f56691f8b6f5" providerId="ADAL" clId="{32025C65-474F-4CBF-B0E6-5D24462F5B6F}" dt="2020-07-30T17:20:27.123" v="466" actId="1076"/>
        <pc:sldMkLst>
          <pc:docMk/>
          <pc:sldMk cId="756291528" sldId="1765"/>
        </pc:sldMkLst>
        <pc:spChg chg="mod">
          <ac:chgData name="Ashia Sheikh [Chillibreeze]" userId="6452a783-bade-4cce-97f1-f56691f8b6f5" providerId="ADAL" clId="{32025C65-474F-4CBF-B0E6-5D24462F5B6F}" dt="2020-07-30T17:20:27.123" v="466" actId="1076"/>
          <ac:spMkLst>
            <pc:docMk/>
            <pc:sldMk cId="756291528" sldId="1765"/>
            <ac:spMk id="3" creationId="{BE30A3F5-0E0D-48F4-90F3-B0971A32A3ED}"/>
          </ac:spMkLst>
        </pc:spChg>
      </pc:sldChg>
      <pc:sldChg chg="modSp mod">
        <pc:chgData name="Ashia Sheikh [Chillibreeze]" userId="6452a783-bade-4cce-97f1-f56691f8b6f5" providerId="ADAL" clId="{32025C65-474F-4CBF-B0E6-5D24462F5B6F}" dt="2020-07-29T15:23:28.020" v="303" actId="20577"/>
        <pc:sldMkLst>
          <pc:docMk/>
          <pc:sldMk cId="697962786" sldId="1766"/>
        </pc:sldMkLst>
        <pc:spChg chg="mod">
          <ac:chgData name="Ashia Sheikh [Chillibreeze]" userId="6452a783-bade-4cce-97f1-f56691f8b6f5" providerId="ADAL" clId="{32025C65-474F-4CBF-B0E6-5D24462F5B6F}" dt="2020-07-29T15:23:28.020" v="303" actId="20577"/>
          <ac:spMkLst>
            <pc:docMk/>
            <pc:sldMk cId="697962786" sldId="1766"/>
            <ac:spMk id="17" creationId="{00000000-0000-0000-0000-000000000000}"/>
          </ac:spMkLst>
        </pc:spChg>
      </pc:sldChg>
      <pc:sldChg chg="modSp mod">
        <pc:chgData name="Ashia Sheikh [Chillibreeze]" userId="6452a783-bade-4cce-97f1-f56691f8b6f5" providerId="ADAL" clId="{32025C65-474F-4CBF-B0E6-5D24462F5B6F}" dt="2020-07-28T12:03:35.365" v="284" actId="962"/>
        <pc:sldMkLst>
          <pc:docMk/>
          <pc:sldMk cId="2392668538" sldId="1767"/>
        </pc:sldMkLst>
        <pc:spChg chg="mod">
          <ac:chgData name="Ashia Sheikh [Chillibreeze]" userId="6452a783-bade-4cce-97f1-f56691f8b6f5" providerId="ADAL" clId="{32025C65-474F-4CBF-B0E6-5D24462F5B6F}" dt="2020-07-28T12:03:35.365" v="284" actId="962"/>
          <ac:spMkLst>
            <pc:docMk/>
            <pc:sldMk cId="2392668538" sldId="1767"/>
            <ac:spMk id="4" creationId="{48E12540-2AED-4486-8BCC-16FD9BD9B027}"/>
          </ac:spMkLst>
        </pc:spChg>
      </pc:sldChg>
      <pc:sldChg chg="modSp mod">
        <pc:chgData name="Ashia Sheikh [Chillibreeze]" userId="6452a783-bade-4cce-97f1-f56691f8b6f5" providerId="ADAL" clId="{32025C65-474F-4CBF-B0E6-5D24462F5B6F}" dt="2020-07-29T16:21:11.787" v="457" actId="962"/>
        <pc:sldMkLst>
          <pc:docMk/>
          <pc:sldMk cId="1446753655" sldId="1768"/>
        </pc:sldMkLst>
        <pc:spChg chg="mod">
          <ac:chgData name="Ashia Sheikh [Chillibreeze]" userId="6452a783-bade-4cce-97f1-f56691f8b6f5" providerId="ADAL" clId="{32025C65-474F-4CBF-B0E6-5D24462F5B6F}" dt="2020-07-29T16:21:11.787" v="457" actId="962"/>
          <ac:spMkLst>
            <pc:docMk/>
            <pc:sldMk cId="1446753655" sldId="1768"/>
            <ac:spMk id="3" creationId="{86633AD5-EFC8-4918-BAC7-7E554C2BD8C0}"/>
          </ac:spMkLst>
        </pc:spChg>
      </pc:sldChg>
      <pc:sldChg chg="modSp mod">
        <pc:chgData name="Ashia Sheikh [Chillibreeze]" userId="6452a783-bade-4cce-97f1-f56691f8b6f5" providerId="ADAL" clId="{32025C65-474F-4CBF-B0E6-5D24462F5B6F}" dt="2020-07-29T15:25:04.655" v="306" actId="20577"/>
        <pc:sldMkLst>
          <pc:docMk/>
          <pc:sldMk cId="2590579138" sldId="1771"/>
        </pc:sldMkLst>
        <pc:spChg chg="mod">
          <ac:chgData name="Ashia Sheikh [Chillibreeze]" userId="6452a783-bade-4cce-97f1-f56691f8b6f5" providerId="ADAL" clId="{32025C65-474F-4CBF-B0E6-5D24462F5B6F}" dt="2020-07-29T15:25:04.655" v="306" actId="20577"/>
          <ac:spMkLst>
            <pc:docMk/>
            <pc:sldMk cId="2590579138" sldId="1771"/>
            <ac:spMk id="2" creationId="{00000000-0000-0000-0000-000000000000}"/>
          </ac:spMkLst>
        </pc:spChg>
      </pc:sldChg>
      <pc:sldChg chg="modSp mod">
        <pc:chgData name="Ashia Sheikh [Chillibreeze]" userId="6452a783-bade-4cce-97f1-f56691f8b6f5" providerId="ADAL" clId="{32025C65-474F-4CBF-B0E6-5D24462F5B6F}" dt="2020-07-29T15:53:44.798" v="377" actId="465"/>
        <pc:sldMkLst>
          <pc:docMk/>
          <pc:sldMk cId="2581555710" sldId="1772"/>
        </pc:sldMkLst>
        <pc:spChg chg="mod">
          <ac:chgData name="Ashia Sheikh [Chillibreeze]" userId="6452a783-bade-4cce-97f1-f56691f8b6f5" providerId="ADAL" clId="{32025C65-474F-4CBF-B0E6-5D24462F5B6F}" dt="2020-07-29T15:53:44.111" v="376" actId="552"/>
          <ac:spMkLst>
            <pc:docMk/>
            <pc:sldMk cId="2581555710" sldId="1772"/>
            <ac:spMk id="8" creationId="{1025280A-08F9-4503-A92E-D1327A6CD13F}"/>
          </ac:spMkLst>
        </pc:spChg>
        <pc:spChg chg="mod">
          <ac:chgData name="Ashia Sheikh [Chillibreeze]" userId="6452a783-bade-4cce-97f1-f56691f8b6f5" providerId="ADAL" clId="{32025C65-474F-4CBF-B0E6-5D24462F5B6F}" dt="2020-07-29T15:53:44.798" v="377" actId="465"/>
          <ac:spMkLst>
            <pc:docMk/>
            <pc:sldMk cId="2581555710" sldId="1772"/>
            <ac:spMk id="10" creationId="{1D38A35A-C310-460E-8484-42B5FF2FDEC9}"/>
          </ac:spMkLst>
        </pc:spChg>
        <pc:spChg chg="mod">
          <ac:chgData name="Ashia Sheikh [Chillibreeze]" userId="6452a783-bade-4cce-97f1-f56691f8b6f5" providerId="ADAL" clId="{32025C65-474F-4CBF-B0E6-5D24462F5B6F}" dt="2020-07-29T15:53:44.798" v="377" actId="465"/>
          <ac:spMkLst>
            <pc:docMk/>
            <pc:sldMk cId="2581555710" sldId="1772"/>
            <ac:spMk id="12" creationId="{96532FD5-5523-4A88-AF10-815F77767513}"/>
          </ac:spMkLst>
        </pc:spChg>
        <pc:spChg chg="mod">
          <ac:chgData name="Ashia Sheikh [Chillibreeze]" userId="6452a783-bade-4cce-97f1-f56691f8b6f5" providerId="ADAL" clId="{32025C65-474F-4CBF-B0E6-5D24462F5B6F}" dt="2020-07-29T15:53:44.798" v="377" actId="465"/>
          <ac:spMkLst>
            <pc:docMk/>
            <pc:sldMk cId="2581555710" sldId="1772"/>
            <ac:spMk id="14" creationId="{0365B16D-3205-4E8F-B77E-E8BC9F289A95}"/>
          </ac:spMkLst>
        </pc:spChg>
        <pc:spChg chg="mod">
          <ac:chgData name="Ashia Sheikh [Chillibreeze]" userId="6452a783-bade-4cce-97f1-f56691f8b6f5" providerId="ADAL" clId="{32025C65-474F-4CBF-B0E6-5D24462F5B6F}" dt="2020-07-29T15:53:44.111" v="376" actId="552"/>
          <ac:spMkLst>
            <pc:docMk/>
            <pc:sldMk cId="2581555710" sldId="1772"/>
            <ac:spMk id="16" creationId="{A40D6D42-B8C3-4F66-9283-919ADD1B47E8}"/>
          </ac:spMkLst>
        </pc:spChg>
        <pc:cxnChg chg="mod">
          <ac:chgData name="Ashia Sheikh [Chillibreeze]" userId="6452a783-bade-4cce-97f1-f56691f8b6f5" providerId="ADAL" clId="{32025C65-474F-4CBF-B0E6-5D24462F5B6F}" dt="2020-07-29T15:53:44.798" v="377" actId="465"/>
          <ac:cxnSpMkLst>
            <pc:docMk/>
            <pc:sldMk cId="2581555710" sldId="1772"/>
            <ac:cxnSpMk id="9" creationId="{A592E9ED-AAA5-4C09-8DEB-FDFCDBB11673}"/>
          </ac:cxnSpMkLst>
        </pc:cxnChg>
        <pc:cxnChg chg="mod">
          <ac:chgData name="Ashia Sheikh [Chillibreeze]" userId="6452a783-bade-4cce-97f1-f56691f8b6f5" providerId="ADAL" clId="{32025C65-474F-4CBF-B0E6-5D24462F5B6F}" dt="2020-07-29T15:53:44.798" v="377" actId="465"/>
          <ac:cxnSpMkLst>
            <pc:docMk/>
            <pc:sldMk cId="2581555710" sldId="1772"/>
            <ac:cxnSpMk id="11" creationId="{AFB8EC1C-363C-4F9E-AEF8-CEE9D80BC57A}"/>
          </ac:cxnSpMkLst>
        </pc:cxnChg>
        <pc:cxnChg chg="mod">
          <ac:chgData name="Ashia Sheikh [Chillibreeze]" userId="6452a783-bade-4cce-97f1-f56691f8b6f5" providerId="ADAL" clId="{32025C65-474F-4CBF-B0E6-5D24462F5B6F}" dt="2020-07-29T15:53:44.798" v="377" actId="465"/>
          <ac:cxnSpMkLst>
            <pc:docMk/>
            <pc:sldMk cId="2581555710" sldId="1772"/>
            <ac:cxnSpMk id="13" creationId="{4A096BA2-A7EB-4BB1-9713-DA1E50FA1B45}"/>
          </ac:cxnSpMkLst>
        </pc:cxnChg>
        <pc:cxnChg chg="mod">
          <ac:chgData name="Ashia Sheikh [Chillibreeze]" userId="6452a783-bade-4cce-97f1-f56691f8b6f5" providerId="ADAL" clId="{32025C65-474F-4CBF-B0E6-5D24462F5B6F}" dt="2020-07-29T15:53:44.798" v="377" actId="465"/>
          <ac:cxnSpMkLst>
            <pc:docMk/>
            <pc:sldMk cId="2581555710" sldId="1772"/>
            <ac:cxnSpMk id="15" creationId="{2FF5D5BA-03EC-464D-BAE5-A06175E7A252}"/>
          </ac:cxnSpMkLst>
        </pc:cxnChg>
      </pc:sldChg>
      <pc:sldChg chg="modSp mod">
        <pc:chgData name="Ashia Sheikh [Chillibreeze]" userId="6452a783-bade-4cce-97f1-f56691f8b6f5" providerId="ADAL" clId="{32025C65-474F-4CBF-B0E6-5D24462F5B6F}" dt="2020-07-29T16:14:40.249" v="450" actId="1076"/>
        <pc:sldMkLst>
          <pc:docMk/>
          <pc:sldMk cId="294435400" sldId="1774"/>
        </pc:sldMkLst>
        <pc:spChg chg="mod">
          <ac:chgData name="Ashia Sheikh [Chillibreeze]" userId="6452a783-bade-4cce-97f1-f56691f8b6f5" providerId="ADAL" clId="{32025C65-474F-4CBF-B0E6-5D24462F5B6F}" dt="2020-07-29T15:54:34.233" v="379" actId="20577"/>
          <ac:spMkLst>
            <pc:docMk/>
            <pc:sldMk cId="294435400" sldId="1774"/>
            <ac:spMk id="4" creationId="{5D3A6D83-A626-48FF-9FA9-303FAE6AA3E6}"/>
          </ac:spMkLst>
        </pc:spChg>
        <pc:picChg chg="mod">
          <ac:chgData name="Ashia Sheikh [Chillibreeze]" userId="6452a783-bade-4cce-97f1-f56691f8b6f5" providerId="ADAL" clId="{32025C65-474F-4CBF-B0E6-5D24462F5B6F}" dt="2020-07-29T16:14:40.249" v="450" actId="1076"/>
          <ac:picMkLst>
            <pc:docMk/>
            <pc:sldMk cId="294435400" sldId="1774"/>
            <ac:picMk id="3" creationId="{EA23278E-33ED-474F-8407-921E753BC3CC}"/>
          </ac:picMkLst>
        </pc:picChg>
      </pc:sldChg>
      <pc:sldChg chg="modSp mod">
        <pc:chgData name="Ashia Sheikh [Chillibreeze]" userId="6452a783-bade-4cce-97f1-f56691f8b6f5" providerId="ADAL" clId="{32025C65-474F-4CBF-B0E6-5D24462F5B6F}" dt="2020-07-28T12:05:22.270" v="290" actId="962"/>
        <pc:sldMkLst>
          <pc:docMk/>
          <pc:sldMk cId="542253468" sldId="1776"/>
        </pc:sldMkLst>
        <pc:spChg chg="mod">
          <ac:chgData name="Ashia Sheikh [Chillibreeze]" userId="6452a783-bade-4cce-97f1-f56691f8b6f5" providerId="ADAL" clId="{32025C65-474F-4CBF-B0E6-5D24462F5B6F}" dt="2020-07-28T12:05:22.270" v="290" actId="962"/>
          <ac:spMkLst>
            <pc:docMk/>
            <pc:sldMk cId="542253468" sldId="1776"/>
            <ac:spMk id="10" creationId="{9B91D34F-600A-444E-BBB2-8CAED1DCE8BD}"/>
          </ac:spMkLst>
        </pc:spChg>
      </pc:sldChg>
      <pc:sldChg chg="modSp mod">
        <pc:chgData name="Ashia Sheikh [Chillibreeze]" userId="6452a783-bade-4cce-97f1-f56691f8b6f5" providerId="ADAL" clId="{32025C65-474F-4CBF-B0E6-5D24462F5B6F}" dt="2020-07-29T15:36:41.767" v="370" actId="20577"/>
        <pc:sldMkLst>
          <pc:docMk/>
          <pc:sldMk cId="2453223336" sldId="2086"/>
        </pc:sldMkLst>
        <pc:spChg chg="mod">
          <ac:chgData name="Ashia Sheikh [Chillibreeze]" userId="6452a783-bade-4cce-97f1-f56691f8b6f5" providerId="ADAL" clId="{32025C65-474F-4CBF-B0E6-5D24462F5B6F}" dt="2020-07-29T15:36:41.767" v="370" actId="20577"/>
          <ac:spMkLst>
            <pc:docMk/>
            <pc:sldMk cId="2453223336" sldId="2086"/>
            <ac:spMk id="9" creationId="{F08611C4-B118-4515-AA7D-E5671D04A3C5}"/>
          </ac:spMkLst>
        </pc:spChg>
        <pc:graphicFrameChg chg="mod">
          <ac:chgData name="Ashia Sheikh [Chillibreeze]" userId="6452a783-bade-4cce-97f1-f56691f8b6f5" providerId="ADAL" clId="{32025C65-474F-4CBF-B0E6-5D24462F5B6F}" dt="2020-07-28T11:58:02.824" v="251" actId="962"/>
          <ac:graphicFrameMkLst>
            <pc:docMk/>
            <pc:sldMk cId="2453223336" sldId="2086"/>
            <ac:graphicFrameMk id="26" creationId="{59F65010-F805-46F0-9A5D-8D548E3854FE}"/>
          </ac:graphicFrameMkLst>
        </pc:graphicFrameChg>
      </pc:sldChg>
      <pc:sldChg chg="modSp mod">
        <pc:chgData name="Ashia Sheikh [Chillibreeze]" userId="6452a783-bade-4cce-97f1-f56691f8b6f5" providerId="ADAL" clId="{32025C65-474F-4CBF-B0E6-5D24462F5B6F}" dt="2020-07-28T12:05:46.588" v="297" actId="1036"/>
        <pc:sldMkLst>
          <pc:docMk/>
          <pc:sldMk cId="3194058698" sldId="2087"/>
        </pc:sldMkLst>
        <pc:spChg chg="mod">
          <ac:chgData name="Ashia Sheikh [Chillibreeze]" userId="6452a783-bade-4cce-97f1-f56691f8b6f5" providerId="ADAL" clId="{32025C65-474F-4CBF-B0E6-5D24462F5B6F}" dt="2020-07-28T12:05:46.588" v="297" actId="1036"/>
          <ac:spMkLst>
            <pc:docMk/>
            <pc:sldMk cId="3194058698" sldId="2087"/>
            <ac:spMk id="9" creationId="{78639B6A-CA63-47D4-AF0C-83CE2B0EB58F}"/>
          </ac:spMkLst>
        </pc:spChg>
        <pc:spChg chg="mod">
          <ac:chgData name="Ashia Sheikh [Chillibreeze]" userId="6452a783-bade-4cce-97f1-f56691f8b6f5" providerId="ADAL" clId="{32025C65-474F-4CBF-B0E6-5D24462F5B6F}" dt="2020-07-28T12:05:46.588" v="297" actId="1036"/>
          <ac:spMkLst>
            <pc:docMk/>
            <pc:sldMk cId="3194058698" sldId="2087"/>
            <ac:spMk id="11" creationId="{C9053BF2-4EA0-4B89-932A-F6731A4F57F4}"/>
          </ac:spMkLst>
        </pc:spChg>
        <pc:spChg chg="mod">
          <ac:chgData name="Ashia Sheikh [Chillibreeze]" userId="6452a783-bade-4cce-97f1-f56691f8b6f5" providerId="ADAL" clId="{32025C65-474F-4CBF-B0E6-5D24462F5B6F}" dt="2020-07-28T12:05:46.588" v="297" actId="1036"/>
          <ac:spMkLst>
            <pc:docMk/>
            <pc:sldMk cId="3194058698" sldId="2087"/>
            <ac:spMk id="13" creationId="{454F9AA2-A1A5-4363-82D9-B5BAC2F9C8BE}"/>
          </ac:spMkLst>
        </pc:spChg>
        <pc:spChg chg="mod">
          <ac:chgData name="Ashia Sheikh [Chillibreeze]" userId="6452a783-bade-4cce-97f1-f56691f8b6f5" providerId="ADAL" clId="{32025C65-474F-4CBF-B0E6-5D24462F5B6F}" dt="2020-07-28T12:05:46.588" v="297" actId="1036"/>
          <ac:spMkLst>
            <pc:docMk/>
            <pc:sldMk cId="3194058698" sldId="2087"/>
            <ac:spMk id="15" creationId="{D8A14B71-A63D-4158-A0F3-EC436B55900F}"/>
          </ac:spMkLst>
        </pc:spChg>
        <pc:spChg chg="mod">
          <ac:chgData name="Ashia Sheikh [Chillibreeze]" userId="6452a783-bade-4cce-97f1-f56691f8b6f5" providerId="ADAL" clId="{32025C65-474F-4CBF-B0E6-5D24462F5B6F}" dt="2020-07-28T12:05:46.588" v="297" actId="1036"/>
          <ac:spMkLst>
            <pc:docMk/>
            <pc:sldMk cId="3194058698" sldId="2087"/>
            <ac:spMk id="18" creationId="{4C6B0057-8F2C-41C1-8148-4CCDA6A42503}"/>
          </ac:spMkLst>
        </pc:spChg>
        <pc:spChg chg="mod">
          <ac:chgData name="Ashia Sheikh [Chillibreeze]" userId="6452a783-bade-4cce-97f1-f56691f8b6f5" providerId="ADAL" clId="{32025C65-474F-4CBF-B0E6-5D24462F5B6F}" dt="2020-07-28T12:05:46.588" v="297" actId="1036"/>
          <ac:spMkLst>
            <pc:docMk/>
            <pc:sldMk cId="3194058698" sldId="2087"/>
            <ac:spMk id="19" creationId="{15A0581C-05E4-4948-94BE-68B08C4C996B}"/>
          </ac:spMkLst>
        </pc:spChg>
        <pc:spChg chg="mod">
          <ac:chgData name="Ashia Sheikh [Chillibreeze]" userId="6452a783-bade-4cce-97f1-f56691f8b6f5" providerId="ADAL" clId="{32025C65-474F-4CBF-B0E6-5D24462F5B6F}" dt="2020-07-28T12:05:46.588" v="297" actId="1036"/>
          <ac:spMkLst>
            <pc:docMk/>
            <pc:sldMk cId="3194058698" sldId="2087"/>
            <ac:spMk id="21" creationId="{914AFEA9-DDEC-4419-95DE-0DC4D8C05410}"/>
          </ac:spMkLst>
        </pc:spChg>
        <pc:spChg chg="mod">
          <ac:chgData name="Ashia Sheikh [Chillibreeze]" userId="6452a783-bade-4cce-97f1-f56691f8b6f5" providerId="ADAL" clId="{32025C65-474F-4CBF-B0E6-5D24462F5B6F}" dt="2020-07-28T12:05:46.588" v="297" actId="1036"/>
          <ac:spMkLst>
            <pc:docMk/>
            <pc:sldMk cId="3194058698" sldId="2087"/>
            <ac:spMk id="52" creationId="{54E4B65E-9F9D-4027-8114-00C838152891}"/>
          </ac:spMkLst>
        </pc:spChg>
        <pc:spChg chg="mod">
          <ac:chgData name="Ashia Sheikh [Chillibreeze]" userId="6452a783-bade-4cce-97f1-f56691f8b6f5" providerId="ADAL" clId="{32025C65-474F-4CBF-B0E6-5D24462F5B6F}" dt="2020-07-28T12:05:46.588" v="297" actId="1036"/>
          <ac:spMkLst>
            <pc:docMk/>
            <pc:sldMk cId="3194058698" sldId="2087"/>
            <ac:spMk id="54" creationId="{3020367F-888D-475A-9769-3EDBF9408202}"/>
          </ac:spMkLst>
        </pc:spChg>
        <pc:spChg chg="mod">
          <ac:chgData name="Ashia Sheikh [Chillibreeze]" userId="6452a783-bade-4cce-97f1-f56691f8b6f5" providerId="ADAL" clId="{32025C65-474F-4CBF-B0E6-5D24462F5B6F}" dt="2020-07-28T12:05:46.588" v="297" actId="1036"/>
          <ac:spMkLst>
            <pc:docMk/>
            <pc:sldMk cId="3194058698" sldId="2087"/>
            <ac:spMk id="55" creationId="{011B1BCD-F9E1-4743-B03A-F1DFCBF398D0}"/>
          </ac:spMkLst>
        </pc:spChg>
        <pc:picChg chg="mod">
          <ac:chgData name="Ashia Sheikh [Chillibreeze]" userId="6452a783-bade-4cce-97f1-f56691f8b6f5" providerId="ADAL" clId="{32025C65-474F-4CBF-B0E6-5D24462F5B6F}" dt="2020-07-28T12:05:46.588" v="297" actId="1036"/>
          <ac:picMkLst>
            <pc:docMk/>
            <pc:sldMk cId="3194058698" sldId="2087"/>
            <ac:picMk id="3" creationId="{4CD5A257-32BC-47F3-98C8-56736E0E4F13}"/>
          </ac:picMkLst>
        </pc:picChg>
        <pc:picChg chg="mod">
          <ac:chgData name="Ashia Sheikh [Chillibreeze]" userId="6452a783-bade-4cce-97f1-f56691f8b6f5" providerId="ADAL" clId="{32025C65-474F-4CBF-B0E6-5D24462F5B6F}" dt="2020-07-28T12:05:46.588" v="297" actId="1036"/>
          <ac:picMkLst>
            <pc:docMk/>
            <pc:sldMk cId="3194058698" sldId="2087"/>
            <ac:picMk id="6" creationId="{697A0D70-826C-4594-85B9-F75EAA37EE23}"/>
          </ac:picMkLst>
        </pc:picChg>
        <pc:picChg chg="mod">
          <ac:chgData name="Ashia Sheikh [Chillibreeze]" userId="6452a783-bade-4cce-97f1-f56691f8b6f5" providerId="ADAL" clId="{32025C65-474F-4CBF-B0E6-5D24462F5B6F}" dt="2020-07-28T12:05:46.588" v="297" actId="1036"/>
          <ac:picMkLst>
            <pc:docMk/>
            <pc:sldMk cId="3194058698" sldId="2087"/>
            <ac:picMk id="23" creationId="{21EA9799-85E6-4178-BD18-94F778AF08E2}"/>
          </ac:picMkLst>
        </pc:picChg>
        <pc:picChg chg="mod">
          <ac:chgData name="Ashia Sheikh [Chillibreeze]" userId="6452a783-bade-4cce-97f1-f56691f8b6f5" providerId="ADAL" clId="{32025C65-474F-4CBF-B0E6-5D24462F5B6F}" dt="2020-07-28T12:05:46.588" v="297" actId="1036"/>
          <ac:picMkLst>
            <pc:docMk/>
            <pc:sldMk cId="3194058698" sldId="2087"/>
            <ac:picMk id="29" creationId="{A2208616-68CD-4D15-A441-1B9BF9405549}"/>
          </ac:picMkLst>
        </pc:picChg>
        <pc:picChg chg="mod">
          <ac:chgData name="Ashia Sheikh [Chillibreeze]" userId="6452a783-bade-4cce-97f1-f56691f8b6f5" providerId="ADAL" clId="{32025C65-474F-4CBF-B0E6-5D24462F5B6F}" dt="2020-07-28T12:05:46.588" v="297" actId="1036"/>
          <ac:picMkLst>
            <pc:docMk/>
            <pc:sldMk cId="3194058698" sldId="2087"/>
            <ac:picMk id="35" creationId="{4A1F0EDC-22B2-42DB-9D4F-07EA3072A582}"/>
          </ac:picMkLst>
        </pc:picChg>
        <pc:picChg chg="mod">
          <ac:chgData name="Ashia Sheikh [Chillibreeze]" userId="6452a783-bade-4cce-97f1-f56691f8b6f5" providerId="ADAL" clId="{32025C65-474F-4CBF-B0E6-5D24462F5B6F}" dt="2020-07-28T12:05:46.588" v="297" actId="1036"/>
          <ac:picMkLst>
            <pc:docMk/>
            <pc:sldMk cId="3194058698" sldId="2087"/>
            <ac:picMk id="41" creationId="{983BBBD9-61D1-4A17-B3BE-520BB8024B54}"/>
          </ac:picMkLst>
        </pc:picChg>
        <pc:picChg chg="mod">
          <ac:chgData name="Ashia Sheikh [Chillibreeze]" userId="6452a783-bade-4cce-97f1-f56691f8b6f5" providerId="ADAL" clId="{32025C65-474F-4CBF-B0E6-5D24462F5B6F}" dt="2020-07-28T12:05:46.588" v="297" actId="1036"/>
          <ac:picMkLst>
            <pc:docMk/>
            <pc:sldMk cId="3194058698" sldId="2087"/>
            <ac:picMk id="45" creationId="{55BF8C75-1E40-46BB-8ECF-9F7D734EA75F}"/>
          </ac:picMkLst>
        </pc:picChg>
        <pc:picChg chg="mod">
          <ac:chgData name="Ashia Sheikh [Chillibreeze]" userId="6452a783-bade-4cce-97f1-f56691f8b6f5" providerId="ADAL" clId="{32025C65-474F-4CBF-B0E6-5D24462F5B6F}" dt="2020-07-28T12:05:46.588" v="297" actId="1036"/>
          <ac:picMkLst>
            <pc:docMk/>
            <pc:sldMk cId="3194058698" sldId="2087"/>
            <ac:picMk id="47" creationId="{CA92F135-50EE-4EAC-AA1F-05838933A13B}"/>
          </ac:picMkLst>
        </pc:picChg>
        <pc:picChg chg="mod">
          <ac:chgData name="Ashia Sheikh [Chillibreeze]" userId="6452a783-bade-4cce-97f1-f56691f8b6f5" providerId="ADAL" clId="{32025C65-474F-4CBF-B0E6-5D24462F5B6F}" dt="2020-07-28T12:05:46.588" v="297" actId="1036"/>
          <ac:picMkLst>
            <pc:docMk/>
            <pc:sldMk cId="3194058698" sldId="2087"/>
            <ac:picMk id="49" creationId="{98670824-D46B-4C06-BF43-A2A5235B6C2A}"/>
          </ac:picMkLst>
        </pc:picChg>
        <pc:picChg chg="mod">
          <ac:chgData name="Ashia Sheikh [Chillibreeze]" userId="6452a783-bade-4cce-97f1-f56691f8b6f5" providerId="ADAL" clId="{32025C65-474F-4CBF-B0E6-5D24462F5B6F}" dt="2020-07-28T12:05:46.588" v="297" actId="1036"/>
          <ac:picMkLst>
            <pc:docMk/>
            <pc:sldMk cId="3194058698" sldId="2087"/>
            <ac:picMk id="57" creationId="{E2D8B359-ED98-4D2D-946E-BC7567910934}"/>
          </ac:picMkLst>
        </pc:picChg>
        <pc:cxnChg chg="mod">
          <ac:chgData name="Ashia Sheikh [Chillibreeze]" userId="6452a783-bade-4cce-97f1-f56691f8b6f5" providerId="ADAL" clId="{32025C65-474F-4CBF-B0E6-5D24462F5B6F}" dt="2020-07-28T12:05:46.588" v="297" actId="1036"/>
          <ac:cxnSpMkLst>
            <pc:docMk/>
            <pc:sldMk cId="3194058698" sldId="2087"/>
            <ac:cxnSpMk id="10" creationId="{994AB40E-01C7-4044-AA61-FAFBEC21822E}"/>
          </ac:cxnSpMkLst>
        </pc:cxnChg>
        <pc:cxnChg chg="mod">
          <ac:chgData name="Ashia Sheikh [Chillibreeze]" userId="6452a783-bade-4cce-97f1-f56691f8b6f5" providerId="ADAL" clId="{32025C65-474F-4CBF-B0E6-5D24462F5B6F}" dt="2020-07-28T12:05:46.588" v="297" actId="1036"/>
          <ac:cxnSpMkLst>
            <pc:docMk/>
            <pc:sldMk cId="3194058698" sldId="2087"/>
            <ac:cxnSpMk id="12" creationId="{856924FD-3703-4B1C-9A33-537DF7434B0E}"/>
          </ac:cxnSpMkLst>
        </pc:cxnChg>
        <pc:cxnChg chg="mod">
          <ac:chgData name="Ashia Sheikh [Chillibreeze]" userId="6452a783-bade-4cce-97f1-f56691f8b6f5" providerId="ADAL" clId="{32025C65-474F-4CBF-B0E6-5D24462F5B6F}" dt="2020-07-28T12:05:46.588" v="297" actId="1036"/>
          <ac:cxnSpMkLst>
            <pc:docMk/>
            <pc:sldMk cId="3194058698" sldId="2087"/>
            <ac:cxnSpMk id="14" creationId="{2042F329-28DA-49CB-959D-1B4439342A74}"/>
          </ac:cxnSpMkLst>
        </pc:cxnChg>
        <pc:cxnChg chg="mod">
          <ac:chgData name="Ashia Sheikh [Chillibreeze]" userId="6452a783-bade-4cce-97f1-f56691f8b6f5" providerId="ADAL" clId="{32025C65-474F-4CBF-B0E6-5D24462F5B6F}" dt="2020-07-28T12:05:46.588" v="297" actId="1036"/>
          <ac:cxnSpMkLst>
            <pc:docMk/>
            <pc:sldMk cId="3194058698" sldId="2087"/>
            <ac:cxnSpMk id="16" creationId="{5DEB6D06-A879-4BA0-8A57-8E0CCCB7A067}"/>
          </ac:cxnSpMkLst>
        </pc:cxnChg>
        <pc:cxnChg chg="mod">
          <ac:chgData name="Ashia Sheikh [Chillibreeze]" userId="6452a783-bade-4cce-97f1-f56691f8b6f5" providerId="ADAL" clId="{32025C65-474F-4CBF-B0E6-5D24462F5B6F}" dt="2020-07-28T12:05:46.588" v="297" actId="1036"/>
          <ac:cxnSpMkLst>
            <pc:docMk/>
            <pc:sldMk cId="3194058698" sldId="2087"/>
            <ac:cxnSpMk id="20" creationId="{4B9B3BA3-6784-4030-8BE4-B88ED1604FA4}"/>
          </ac:cxnSpMkLst>
        </pc:cxnChg>
        <pc:cxnChg chg="mod">
          <ac:chgData name="Ashia Sheikh [Chillibreeze]" userId="6452a783-bade-4cce-97f1-f56691f8b6f5" providerId="ADAL" clId="{32025C65-474F-4CBF-B0E6-5D24462F5B6F}" dt="2020-07-28T12:05:46.588" v="297" actId="1036"/>
          <ac:cxnSpMkLst>
            <pc:docMk/>
            <pc:sldMk cId="3194058698" sldId="2087"/>
            <ac:cxnSpMk id="51" creationId="{540FD181-47FC-40B7-A762-87D03CAE66EA}"/>
          </ac:cxnSpMkLst>
        </pc:cxnChg>
        <pc:cxnChg chg="mod">
          <ac:chgData name="Ashia Sheikh [Chillibreeze]" userId="6452a783-bade-4cce-97f1-f56691f8b6f5" providerId="ADAL" clId="{32025C65-474F-4CBF-B0E6-5D24462F5B6F}" dt="2020-07-28T12:05:46.588" v="297" actId="1036"/>
          <ac:cxnSpMkLst>
            <pc:docMk/>
            <pc:sldMk cId="3194058698" sldId="2087"/>
            <ac:cxnSpMk id="53" creationId="{3C0190C5-3D39-4163-AD30-1351A92AFE22}"/>
          </ac:cxnSpMkLst>
        </pc:cxnChg>
        <pc:cxnChg chg="mod">
          <ac:chgData name="Ashia Sheikh [Chillibreeze]" userId="6452a783-bade-4cce-97f1-f56691f8b6f5" providerId="ADAL" clId="{32025C65-474F-4CBF-B0E6-5D24462F5B6F}" dt="2020-07-28T12:05:46.588" v="297" actId="1036"/>
          <ac:cxnSpMkLst>
            <pc:docMk/>
            <pc:sldMk cId="3194058698" sldId="2087"/>
            <ac:cxnSpMk id="56" creationId="{63EFECD1-6B1A-433E-ABEA-5235A6011655}"/>
          </ac:cxnSpMkLst>
        </pc:cxnChg>
      </pc:sldChg>
    </pc:docChg>
  </pc:docChgLst>
  <pc:docChgLst>
    <pc:chgData name="Marbahun" userId="f9980d50-8f48-457e-a9e2-6a97b313c7f2" providerId="ADAL" clId="{8A28FF3C-54D8-473F-A70B-BADCE0E4AF90}"/>
    <pc:docChg chg="undo custSel modSld">
      <pc:chgData name="Marbahun" userId="f9980d50-8f48-457e-a9e2-6a97b313c7f2" providerId="ADAL" clId="{8A28FF3C-54D8-473F-A70B-BADCE0E4AF90}" dt="2020-07-29T12:09:09.472" v="18" actId="1076"/>
      <pc:docMkLst>
        <pc:docMk/>
      </pc:docMkLst>
      <pc:sldChg chg="modSp mod">
        <pc:chgData name="Marbahun" userId="f9980d50-8f48-457e-a9e2-6a97b313c7f2" providerId="ADAL" clId="{8A28FF3C-54D8-473F-A70B-BADCE0E4AF90}" dt="2020-07-29T12:09:09.472" v="18" actId="1076"/>
        <pc:sldMkLst>
          <pc:docMk/>
          <pc:sldMk cId="1748985861" sldId="1724"/>
        </pc:sldMkLst>
        <pc:cxnChg chg="mod">
          <ac:chgData name="Marbahun" userId="f9980d50-8f48-457e-a9e2-6a97b313c7f2" providerId="ADAL" clId="{8A28FF3C-54D8-473F-A70B-BADCE0E4AF90}" dt="2020-07-29T12:09:09.472" v="18" actId="1076"/>
          <ac:cxnSpMkLst>
            <pc:docMk/>
            <pc:sldMk cId="1748985861" sldId="1724"/>
            <ac:cxnSpMk id="29" creationId="{1ED215D7-7C7E-46C7-8074-BE8091A0B66B}"/>
          </ac:cxnSpMkLst>
        </pc:cxnChg>
      </pc:sldChg>
      <pc:sldChg chg="modSp mod">
        <pc:chgData name="Marbahun" userId="f9980d50-8f48-457e-a9e2-6a97b313c7f2" providerId="ADAL" clId="{8A28FF3C-54D8-473F-A70B-BADCE0E4AF90}" dt="2020-07-29T11:59:59.326" v="12" actId="692"/>
        <pc:sldMkLst>
          <pc:docMk/>
          <pc:sldMk cId="2906060374" sldId="1731"/>
        </pc:sldMkLst>
        <pc:spChg chg="mod">
          <ac:chgData name="Marbahun" userId="f9980d50-8f48-457e-a9e2-6a97b313c7f2" providerId="ADAL" clId="{8A28FF3C-54D8-473F-A70B-BADCE0E4AF90}" dt="2020-07-29T11:58:23.599" v="1" actId="1076"/>
          <ac:spMkLst>
            <pc:docMk/>
            <pc:sldMk cId="2906060374" sldId="1731"/>
            <ac:spMk id="4" creationId="{5736D21B-6766-44F6-BB9A-9AEB7FB35651}"/>
          </ac:spMkLst>
        </pc:spChg>
        <pc:cxnChg chg="mod">
          <ac:chgData name="Marbahun" userId="f9980d50-8f48-457e-a9e2-6a97b313c7f2" providerId="ADAL" clId="{8A28FF3C-54D8-473F-A70B-BADCE0E4AF90}" dt="2020-07-29T11:59:37.474" v="2" actId="692"/>
          <ac:cxnSpMkLst>
            <pc:docMk/>
            <pc:sldMk cId="2906060374" sldId="1731"/>
            <ac:cxnSpMk id="12" creationId="{C47523CA-5AAD-4A81-8888-B1ACFC9B2F11}"/>
          </ac:cxnSpMkLst>
        </pc:cxnChg>
        <pc:cxnChg chg="mod">
          <ac:chgData name="Marbahun" userId="f9980d50-8f48-457e-a9e2-6a97b313c7f2" providerId="ADAL" clId="{8A28FF3C-54D8-473F-A70B-BADCE0E4AF90}" dt="2020-07-29T11:59:43.945" v="5" actId="692"/>
          <ac:cxnSpMkLst>
            <pc:docMk/>
            <pc:sldMk cId="2906060374" sldId="1731"/>
            <ac:cxnSpMk id="26" creationId="{574941CE-4213-42E8-AE44-1F700B109522}"/>
          </ac:cxnSpMkLst>
        </pc:cxnChg>
        <pc:cxnChg chg="mod">
          <ac:chgData name="Marbahun" userId="f9980d50-8f48-457e-a9e2-6a97b313c7f2" providerId="ADAL" clId="{8A28FF3C-54D8-473F-A70B-BADCE0E4AF90}" dt="2020-07-29T11:59:53.774" v="8" actId="692"/>
          <ac:cxnSpMkLst>
            <pc:docMk/>
            <pc:sldMk cId="2906060374" sldId="1731"/>
            <ac:cxnSpMk id="29" creationId="{36D5FFA7-1325-4379-A66C-9F9E9CF390E1}"/>
          </ac:cxnSpMkLst>
        </pc:cxnChg>
        <pc:cxnChg chg="mod">
          <ac:chgData name="Marbahun" userId="f9980d50-8f48-457e-a9e2-6a97b313c7f2" providerId="ADAL" clId="{8A28FF3C-54D8-473F-A70B-BADCE0E4AF90}" dt="2020-07-29T11:59:58.030" v="11" actId="692"/>
          <ac:cxnSpMkLst>
            <pc:docMk/>
            <pc:sldMk cId="2906060374" sldId="1731"/>
            <ac:cxnSpMk id="32" creationId="{CCAFC05E-4A45-4A45-BCC3-21F14474989E}"/>
          </ac:cxnSpMkLst>
        </pc:cxnChg>
        <pc:cxnChg chg="mod">
          <ac:chgData name="Marbahun" userId="f9980d50-8f48-457e-a9e2-6a97b313c7f2" providerId="ADAL" clId="{8A28FF3C-54D8-473F-A70B-BADCE0E4AF90}" dt="2020-07-29T11:59:47.252" v="6" actId="692"/>
          <ac:cxnSpMkLst>
            <pc:docMk/>
            <pc:sldMk cId="2906060374" sldId="1731"/>
            <ac:cxnSpMk id="34" creationId="{4A8884A6-E5DC-402A-85C9-E1CD8C57538F}"/>
          </ac:cxnSpMkLst>
        </pc:cxnChg>
        <pc:cxnChg chg="mod">
          <ac:chgData name="Marbahun" userId="f9980d50-8f48-457e-a9e2-6a97b313c7f2" providerId="ADAL" clId="{8A28FF3C-54D8-473F-A70B-BADCE0E4AF90}" dt="2020-07-29T11:59:55.077" v="9" actId="692"/>
          <ac:cxnSpMkLst>
            <pc:docMk/>
            <pc:sldMk cId="2906060374" sldId="1731"/>
            <ac:cxnSpMk id="46" creationId="{6296AD80-C2E5-471B-8384-B9E6237A4853}"/>
          </ac:cxnSpMkLst>
        </pc:cxnChg>
        <pc:cxnChg chg="mod">
          <ac:chgData name="Marbahun" userId="f9980d50-8f48-457e-a9e2-6a97b313c7f2" providerId="ADAL" clId="{8A28FF3C-54D8-473F-A70B-BADCE0E4AF90}" dt="2020-07-29T11:59:56.721" v="10" actId="692"/>
          <ac:cxnSpMkLst>
            <pc:docMk/>
            <pc:sldMk cId="2906060374" sldId="1731"/>
            <ac:cxnSpMk id="52" creationId="{2B93B3A8-7563-45A3-B1D9-379B2F0372BC}"/>
          </ac:cxnSpMkLst>
        </pc:cxnChg>
        <pc:cxnChg chg="mod">
          <ac:chgData name="Marbahun" userId="f9980d50-8f48-457e-a9e2-6a97b313c7f2" providerId="ADAL" clId="{8A28FF3C-54D8-473F-A70B-BADCE0E4AF90}" dt="2020-07-29T11:59:40.091" v="3" actId="692"/>
          <ac:cxnSpMkLst>
            <pc:docMk/>
            <pc:sldMk cId="2906060374" sldId="1731"/>
            <ac:cxnSpMk id="57" creationId="{1EE449EA-63A9-400A-8962-BB4F0466B51B}"/>
          </ac:cxnSpMkLst>
        </pc:cxnChg>
        <pc:cxnChg chg="mod">
          <ac:chgData name="Marbahun" userId="f9980d50-8f48-457e-a9e2-6a97b313c7f2" providerId="ADAL" clId="{8A28FF3C-54D8-473F-A70B-BADCE0E4AF90}" dt="2020-07-29T11:59:42.232" v="4" actId="692"/>
          <ac:cxnSpMkLst>
            <pc:docMk/>
            <pc:sldMk cId="2906060374" sldId="1731"/>
            <ac:cxnSpMk id="60" creationId="{FA2B7B98-5752-4C6F-B854-21AA74A7EC19}"/>
          </ac:cxnSpMkLst>
        </pc:cxnChg>
        <pc:cxnChg chg="mod">
          <ac:chgData name="Marbahun" userId="f9980d50-8f48-457e-a9e2-6a97b313c7f2" providerId="ADAL" clId="{8A28FF3C-54D8-473F-A70B-BADCE0E4AF90}" dt="2020-07-29T11:59:50.295" v="7" actId="692"/>
          <ac:cxnSpMkLst>
            <pc:docMk/>
            <pc:sldMk cId="2906060374" sldId="1731"/>
            <ac:cxnSpMk id="65" creationId="{3CECC9EB-905E-4B5E-9E3F-EF8B7ECD7603}"/>
          </ac:cxnSpMkLst>
        </pc:cxnChg>
        <pc:cxnChg chg="mod">
          <ac:chgData name="Marbahun" userId="f9980d50-8f48-457e-a9e2-6a97b313c7f2" providerId="ADAL" clId="{8A28FF3C-54D8-473F-A70B-BADCE0E4AF90}" dt="2020-07-29T11:59:59.326" v="12" actId="692"/>
          <ac:cxnSpMkLst>
            <pc:docMk/>
            <pc:sldMk cId="2906060374" sldId="1731"/>
            <ac:cxnSpMk id="69" creationId="{ADEDC34E-E5A1-4D99-9D33-C4AB4AF74749}"/>
          </ac:cxnSpMkLst>
        </pc:cxnChg>
      </pc:sldChg>
      <pc:sldChg chg="modSp mod">
        <pc:chgData name="Marbahun" userId="f9980d50-8f48-457e-a9e2-6a97b313c7f2" providerId="ADAL" clId="{8A28FF3C-54D8-473F-A70B-BADCE0E4AF90}" dt="2020-07-29T12:06:22.656" v="14" actId="554"/>
        <pc:sldMkLst>
          <pc:docMk/>
          <pc:sldMk cId="1962407510" sldId="1764"/>
        </pc:sldMkLst>
        <pc:spChg chg="mod">
          <ac:chgData name="Marbahun" userId="f9980d50-8f48-457e-a9e2-6a97b313c7f2" providerId="ADAL" clId="{8A28FF3C-54D8-473F-A70B-BADCE0E4AF90}" dt="2020-07-29T12:06:22.656" v="14" actId="554"/>
          <ac:spMkLst>
            <pc:docMk/>
            <pc:sldMk cId="1962407510" sldId="1764"/>
            <ac:spMk id="4" creationId="{249E9CC8-61A5-4412-A14C-FCAE9100B63D}"/>
          </ac:spMkLst>
        </pc:spChg>
        <pc:picChg chg="mod">
          <ac:chgData name="Marbahun" userId="f9980d50-8f48-457e-a9e2-6a97b313c7f2" providerId="ADAL" clId="{8A28FF3C-54D8-473F-A70B-BADCE0E4AF90}" dt="2020-07-29T12:06:22.656" v="14" actId="554"/>
          <ac:picMkLst>
            <pc:docMk/>
            <pc:sldMk cId="1962407510" sldId="1764"/>
            <ac:picMk id="3" creationId="{97CA59EE-AA0F-4AA8-A1A8-3F839A7E2522}"/>
          </ac:picMkLst>
        </pc:picChg>
      </pc:sldChg>
      <pc:sldChg chg="modSp mod">
        <pc:chgData name="Marbahun" userId="f9980d50-8f48-457e-a9e2-6a97b313c7f2" providerId="ADAL" clId="{8A28FF3C-54D8-473F-A70B-BADCE0E4AF90}" dt="2020-07-29T12:06:54.983" v="17" actId="962"/>
        <pc:sldMkLst>
          <pc:docMk/>
          <pc:sldMk cId="2392668538" sldId="1767"/>
        </pc:sldMkLst>
        <pc:spChg chg="mod">
          <ac:chgData name="Marbahun" userId="f9980d50-8f48-457e-a9e2-6a97b313c7f2" providerId="ADAL" clId="{8A28FF3C-54D8-473F-A70B-BADCE0E4AF90}" dt="2020-07-29T12:06:54.983" v="17" actId="962"/>
          <ac:spMkLst>
            <pc:docMk/>
            <pc:sldMk cId="2392668538" sldId="1767"/>
            <ac:spMk id="9" creationId="{D274B1D6-A344-476F-B5AD-345E7936A77B}"/>
          </ac:spMkLst>
        </pc:spChg>
      </pc:sldChg>
    </pc:docChg>
  </pc:docChgLst>
  <pc:docChgLst>
    <pc:chgData name="Tony Frink" userId="f3ada52a-06d5-4454-9a8d-cefb10747f9e" providerId="ADAL" clId="{FBB37FB5-33CA-4047-A532-0DE9AA088C51}"/>
    <pc:docChg chg="undo custSel addSld delSld modSld">
      <pc:chgData name="Tony Frink" userId="f3ada52a-06d5-4454-9a8d-cefb10747f9e" providerId="ADAL" clId="{FBB37FB5-33CA-4047-A532-0DE9AA088C51}" dt="2022-10-05T17:46:27.144" v="1532" actId="20577"/>
      <pc:docMkLst>
        <pc:docMk/>
      </pc:docMkLst>
      <pc:sldChg chg="addSp modSp mod">
        <pc:chgData name="Tony Frink" userId="f3ada52a-06d5-4454-9a8d-cefb10747f9e" providerId="ADAL" clId="{FBB37FB5-33CA-4047-A532-0DE9AA088C51}" dt="2022-10-05T17:29:28.141" v="607" actId="20577"/>
        <pc:sldMkLst>
          <pc:docMk/>
          <pc:sldMk cId="1793706927" sldId="1670"/>
        </pc:sldMkLst>
        <pc:spChg chg="add mod">
          <ac:chgData name="Tony Frink" userId="f3ada52a-06d5-4454-9a8d-cefb10747f9e" providerId="ADAL" clId="{FBB37FB5-33CA-4047-A532-0DE9AA088C51}" dt="2022-09-21T03:24:17.131" v="274" actId="1035"/>
          <ac:spMkLst>
            <pc:docMk/>
            <pc:sldMk cId="1793706927" sldId="1670"/>
            <ac:spMk id="2" creationId="{F3B06C7C-20D9-B31B-2D1B-97B40DC3DD6F}"/>
          </ac:spMkLst>
        </pc:spChg>
        <pc:spChg chg="mod">
          <ac:chgData name="Tony Frink" userId="f3ada52a-06d5-4454-9a8d-cefb10747f9e" providerId="ADAL" clId="{FBB37FB5-33CA-4047-A532-0DE9AA088C51}" dt="2022-09-21T03:23:56.694" v="244" actId="1035"/>
          <ac:spMkLst>
            <pc:docMk/>
            <pc:sldMk cId="1793706927" sldId="1670"/>
            <ac:spMk id="8" creationId="{38375021-CFC7-4B60-9EE5-24B28DAA146D}"/>
          </ac:spMkLst>
        </pc:spChg>
        <pc:spChg chg="mod">
          <ac:chgData name="Tony Frink" userId="f3ada52a-06d5-4454-9a8d-cefb10747f9e" providerId="ADAL" clId="{FBB37FB5-33CA-4047-A532-0DE9AA088C51}" dt="2022-09-21T03:24:02.180" v="254" actId="1035"/>
          <ac:spMkLst>
            <pc:docMk/>
            <pc:sldMk cId="1793706927" sldId="1670"/>
            <ac:spMk id="10" creationId="{0B645041-FE97-43F9-A3B3-28B905B80BF7}"/>
          </ac:spMkLst>
        </pc:spChg>
        <pc:spChg chg="mod">
          <ac:chgData name="Tony Frink" userId="f3ada52a-06d5-4454-9a8d-cefb10747f9e" providerId="ADAL" clId="{FBB37FB5-33CA-4047-A532-0DE9AA088C51}" dt="2022-09-21T03:24:11.802" v="264" actId="1035"/>
          <ac:spMkLst>
            <pc:docMk/>
            <pc:sldMk cId="1793706927" sldId="1670"/>
            <ac:spMk id="12" creationId="{3A3129A3-B7D9-48EB-A4A6-65A1B5D82D14}"/>
          </ac:spMkLst>
        </pc:spChg>
        <pc:spChg chg="mod">
          <ac:chgData name="Tony Frink" userId="f3ada52a-06d5-4454-9a8d-cefb10747f9e" providerId="ADAL" clId="{FBB37FB5-33CA-4047-A532-0DE9AA088C51}" dt="2022-09-21T03:24:20.940" v="281" actId="1035"/>
          <ac:spMkLst>
            <pc:docMk/>
            <pc:sldMk cId="1793706927" sldId="1670"/>
            <ac:spMk id="14" creationId="{89DCBC2B-2F31-477B-80F3-B9F2FE456644}"/>
          </ac:spMkLst>
        </pc:spChg>
        <pc:spChg chg="mod">
          <ac:chgData name="Tony Frink" userId="f3ada52a-06d5-4454-9a8d-cefb10747f9e" providerId="ADAL" clId="{FBB37FB5-33CA-4047-A532-0DE9AA088C51}" dt="2022-09-21T03:24:24.593" v="290" actId="1035"/>
          <ac:spMkLst>
            <pc:docMk/>
            <pc:sldMk cId="1793706927" sldId="1670"/>
            <ac:spMk id="16" creationId="{E20391F1-9308-4B73-B360-50AC2CA52EDD}"/>
          </ac:spMkLst>
        </pc:spChg>
        <pc:spChg chg="mod">
          <ac:chgData name="Tony Frink" userId="f3ada52a-06d5-4454-9a8d-cefb10747f9e" providerId="ADAL" clId="{FBB37FB5-33CA-4047-A532-0DE9AA088C51}" dt="2022-10-05T17:29:28.141" v="607" actId="20577"/>
          <ac:spMkLst>
            <pc:docMk/>
            <pc:sldMk cId="1793706927" sldId="1670"/>
            <ac:spMk id="20" creationId="{16DE81A5-13E4-4007-8484-BB98899164A5}"/>
          </ac:spMkLst>
        </pc:spChg>
        <pc:spChg chg="mod">
          <ac:chgData name="Tony Frink" userId="f3ada52a-06d5-4454-9a8d-cefb10747f9e" providerId="ADAL" clId="{FBB37FB5-33CA-4047-A532-0DE9AA088C51}" dt="2022-09-21T03:21:24.403" v="17" actId="1035"/>
          <ac:spMkLst>
            <pc:docMk/>
            <pc:sldMk cId="1793706927" sldId="1670"/>
            <ac:spMk id="21" creationId="{89EC8607-DD67-470B-AFB4-38F197070C6A}"/>
          </ac:spMkLst>
        </pc:spChg>
        <pc:picChg chg="mod">
          <ac:chgData name="Tony Frink" userId="f3ada52a-06d5-4454-9a8d-cefb10747f9e" providerId="ADAL" clId="{FBB37FB5-33CA-4047-A532-0DE9AA088C51}" dt="2022-09-21T03:24:46.265" v="324" actId="1036"/>
          <ac:picMkLst>
            <pc:docMk/>
            <pc:sldMk cId="1793706927" sldId="1670"/>
            <ac:picMk id="3" creationId="{07DF5312-62B5-8C32-8E3C-7354EA0059AA}"/>
          </ac:picMkLst>
        </pc:picChg>
        <pc:picChg chg="add mod">
          <ac:chgData name="Tony Frink" userId="f3ada52a-06d5-4454-9a8d-cefb10747f9e" providerId="ADAL" clId="{FBB37FB5-33CA-4047-A532-0DE9AA088C51}" dt="2022-09-21T03:26:36.386" v="541" actId="1038"/>
          <ac:picMkLst>
            <pc:docMk/>
            <pc:sldMk cId="1793706927" sldId="1670"/>
            <ac:picMk id="5" creationId="{B77622E7-2519-8091-B6EE-FF7CCC6F8290}"/>
          </ac:picMkLst>
        </pc:picChg>
        <pc:picChg chg="mod">
          <ac:chgData name="Tony Frink" userId="f3ada52a-06d5-4454-9a8d-cefb10747f9e" providerId="ADAL" clId="{FBB37FB5-33CA-4047-A532-0DE9AA088C51}" dt="2022-09-21T03:25:33.720" v="418" actId="14100"/>
          <ac:picMkLst>
            <pc:docMk/>
            <pc:sldMk cId="1793706927" sldId="1670"/>
            <ac:picMk id="18" creationId="{E941C3C1-1CBE-44AE-B76D-BBC9356CA1E7}"/>
          </ac:picMkLst>
        </pc:picChg>
        <pc:picChg chg="mod">
          <ac:chgData name="Tony Frink" userId="f3ada52a-06d5-4454-9a8d-cefb10747f9e" providerId="ADAL" clId="{FBB37FB5-33CA-4047-A532-0DE9AA088C51}" dt="2022-09-21T03:25:42.593" v="425" actId="1035"/>
          <ac:picMkLst>
            <pc:docMk/>
            <pc:sldMk cId="1793706927" sldId="1670"/>
            <ac:picMk id="28" creationId="{B71F4BCA-CDFC-46B6-A498-81FBA662A21B}"/>
          </ac:picMkLst>
        </pc:picChg>
        <pc:picChg chg="mod">
          <ac:chgData name="Tony Frink" userId="f3ada52a-06d5-4454-9a8d-cefb10747f9e" providerId="ADAL" clId="{FBB37FB5-33CA-4047-A532-0DE9AA088C51}" dt="2022-09-21T03:25:45.767" v="432" actId="1035"/>
          <ac:picMkLst>
            <pc:docMk/>
            <pc:sldMk cId="1793706927" sldId="1670"/>
            <ac:picMk id="30" creationId="{BC3117A2-9166-442F-9A12-86BD28FE05B0}"/>
          </ac:picMkLst>
        </pc:picChg>
        <pc:picChg chg="mod">
          <ac:chgData name="Tony Frink" userId="f3ada52a-06d5-4454-9a8d-cefb10747f9e" providerId="ADAL" clId="{FBB37FB5-33CA-4047-A532-0DE9AA088C51}" dt="2022-09-21T03:25:48.710" v="441" actId="1035"/>
          <ac:picMkLst>
            <pc:docMk/>
            <pc:sldMk cId="1793706927" sldId="1670"/>
            <ac:picMk id="32" creationId="{B95493AD-AA36-4EE1-879E-9A6B4C708320}"/>
          </ac:picMkLst>
        </pc:picChg>
        <pc:picChg chg="mod">
          <ac:chgData name="Tony Frink" userId="f3ada52a-06d5-4454-9a8d-cefb10747f9e" providerId="ADAL" clId="{FBB37FB5-33CA-4047-A532-0DE9AA088C51}" dt="2022-09-21T03:25:12.675" v="408" actId="1036"/>
          <ac:picMkLst>
            <pc:docMk/>
            <pc:sldMk cId="1793706927" sldId="1670"/>
            <ac:picMk id="34" creationId="{AF7D4E63-C9B7-4ED3-AACE-773D968988C6}"/>
          </ac:picMkLst>
        </pc:picChg>
        <pc:picChg chg="mod">
          <ac:chgData name="Tony Frink" userId="f3ada52a-06d5-4454-9a8d-cefb10747f9e" providerId="ADAL" clId="{FBB37FB5-33CA-4047-A532-0DE9AA088C51}" dt="2022-09-21T03:25:16.883" v="414" actId="1036"/>
          <ac:picMkLst>
            <pc:docMk/>
            <pc:sldMk cId="1793706927" sldId="1670"/>
            <ac:picMk id="38" creationId="{140320BE-07A6-4486-A823-D9A561B1F5D2}"/>
          </ac:picMkLst>
        </pc:picChg>
        <pc:picChg chg="mod">
          <ac:chgData name="Tony Frink" userId="f3ada52a-06d5-4454-9a8d-cefb10747f9e" providerId="ADAL" clId="{FBB37FB5-33CA-4047-A532-0DE9AA088C51}" dt="2022-09-21T03:24:52.196" v="349" actId="1036"/>
          <ac:picMkLst>
            <pc:docMk/>
            <pc:sldMk cId="1793706927" sldId="1670"/>
            <ac:picMk id="73" creationId="{1FED38E3-3E93-4E95-885C-53E4026CCAF9}"/>
          </ac:picMkLst>
        </pc:picChg>
      </pc:sldChg>
      <pc:sldChg chg="del">
        <pc:chgData name="Tony Frink" userId="f3ada52a-06d5-4454-9a8d-cefb10747f9e" providerId="ADAL" clId="{FBB37FB5-33CA-4047-A532-0DE9AA088C51}" dt="2022-09-21T03:28:06.191" v="557" actId="47"/>
        <pc:sldMkLst>
          <pc:docMk/>
          <pc:sldMk cId="1622630864" sldId="1754"/>
        </pc:sldMkLst>
      </pc:sldChg>
      <pc:sldChg chg="modSp mod">
        <pc:chgData name="Tony Frink" userId="f3ada52a-06d5-4454-9a8d-cefb10747f9e" providerId="ADAL" clId="{FBB37FB5-33CA-4047-A532-0DE9AA088C51}" dt="2022-09-21T03:27:59.992" v="556" actId="20577"/>
        <pc:sldMkLst>
          <pc:docMk/>
          <pc:sldMk cId="1242065476" sldId="1755"/>
        </pc:sldMkLst>
        <pc:spChg chg="mod">
          <ac:chgData name="Tony Frink" userId="f3ada52a-06d5-4454-9a8d-cefb10747f9e" providerId="ADAL" clId="{FBB37FB5-33CA-4047-A532-0DE9AA088C51}" dt="2022-09-21T03:27:59.992" v="556" actId="20577"/>
          <ac:spMkLst>
            <pc:docMk/>
            <pc:sldMk cId="1242065476" sldId="1755"/>
            <ac:spMk id="2" creationId="{00000000-0000-0000-0000-000000000000}"/>
          </ac:spMkLst>
        </pc:spChg>
      </pc:sldChg>
      <pc:sldChg chg="modSp mod">
        <pc:chgData name="Tony Frink" userId="f3ada52a-06d5-4454-9a8d-cefb10747f9e" providerId="ADAL" clId="{FBB37FB5-33CA-4047-A532-0DE9AA088C51}" dt="2022-10-05T17:30:00.684" v="608" actId="14100"/>
        <pc:sldMkLst>
          <pc:docMk/>
          <pc:sldMk cId="2007342882" sldId="1770"/>
        </pc:sldMkLst>
        <pc:spChg chg="mod">
          <ac:chgData name="Tony Frink" userId="f3ada52a-06d5-4454-9a8d-cefb10747f9e" providerId="ADAL" clId="{FBB37FB5-33CA-4047-A532-0DE9AA088C51}" dt="2022-10-05T17:28:45.581" v="585" actId="20577"/>
          <ac:spMkLst>
            <pc:docMk/>
            <pc:sldMk cId="2007342882" sldId="1770"/>
            <ac:spMk id="7" creationId="{0B0E4A2A-0B66-4507-AE2E-228EFAA86DAC}"/>
          </ac:spMkLst>
        </pc:spChg>
        <pc:spChg chg="mod">
          <ac:chgData name="Tony Frink" userId="f3ada52a-06d5-4454-9a8d-cefb10747f9e" providerId="ADAL" clId="{FBB37FB5-33CA-4047-A532-0DE9AA088C51}" dt="2022-09-21T03:28:16.500" v="562" actId="20577"/>
          <ac:spMkLst>
            <pc:docMk/>
            <pc:sldMk cId="2007342882" sldId="1770"/>
            <ac:spMk id="10" creationId="{9A113067-D196-438E-A1D3-409EE7629503}"/>
          </ac:spMkLst>
        </pc:spChg>
        <pc:picChg chg="mod">
          <ac:chgData name="Tony Frink" userId="f3ada52a-06d5-4454-9a8d-cefb10747f9e" providerId="ADAL" clId="{FBB37FB5-33CA-4047-A532-0DE9AA088C51}" dt="2022-10-05T17:30:00.684" v="608" actId="14100"/>
          <ac:picMkLst>
            <pc:docMk/>
            <pc:sldMk cId="2007342882" sldId="1770"/>
            <ac:picMk id="12" creationId="{7BF5F31A-ACB6-4501-838A-67D3FA6F3810}"/>
          </ac:picMkLst>
        </pc:picChg>
      </pc:sldChg>
      <pc:sldChg chg="add">
        <pc:chgData name="Tony Frink" userId="f3ada52a-06d5-4454-9a8d-cefb10747f9e" providerId="ADAL" clId="{FBB37FB5-33CA-4047-A532-0DE9AA088C51}" dt="2022-09-21T03:27:23.896" v="542"/>
        <pc:sldMkLst>
          <pc:docMk/>
          <pc:sldMk cId="1220914303" sldId="2118"/>
        </pc:sldMkLst>
      </pc:sldChg>
      <pc:sldChg chg="add">
        <pc:chgData name="Tony Frink" userId="f3ada52a-06d5-4454-9a8d-cefb10747f9e" providerId="ADAL" clId="{FBB37FB5-33CA-4047-A532-0DE9AA088C51}" dt="2022-09-21T03:27:23.896" v="542"/>
        <pc:sldMkLst>
          <pc:docMk/>
          <pc:sldMk cId="2543596498" sldId="2119"/>
        </pc:sldMkLst>
      </pc:sldChg>
      <pc:sldChg chg="modSp add mod">
        <pc:chgData name="Tony Frink" userId="f3ada52a-06d5-4454-9a8d-cefb10747f9e" providerId="ADAL" clId="{FBB37FB5-33CA-4047-A532-0DE9AA088C51}" dt="2022-10-05T17:46:27.144" v="1532" actId="20577"/>
        <pc:sldMkLst>
          <pc:docMk/>
          <pc:sldMk cId="2544899846" sldId="2120"/>
        </pc:sldMkLst>
        <pc:spChg chg="mod">
          <ac:chgData name="Tony Frink" userId="f3ada52a-06d5-4454-9a8d-cefb10747f9e" providerId="ADAL" clId="{FBB37FB5-33CA-4047-A532-0DE9AA088C51}" dt="2022-10-05T17:46:27.144" v="1532" actId="20577"/>
          <ac:spMkLst>
            <pc:docMk/>
            <pc:sldMk cId="2544899846" sldId="2120"/>
            <ac:spMk id="7" creationId="{0B0E4A2A-0B66-4507-AE2E-228EFAA86DAC}"/>
          </ac:spMkLst>
        </pc:spChg>
        <pc:spChg chg="mod">
          <ac:chgData name="Tony Frink" userId="f3ada52a-06d5-4454-9a8d-cefb10747f9e" providerId="ADAL" clId="{FBB37FB5-33CA-4047-A532-0DE9AA088C51}" dt="2022-10-05T17:36:59.671" v="1020"/>
          <ac:spMkLst>
            <pc:docMk/>
            <pc:sldMk cId="2544899846" sldId="2120"/>
            <ac:spMk id="8" creationId="{90B81352-BA59-4A1A-9F94-52862605293A}"/>
          </ac:spMkLst>
        </pc:spChg>
        <pc:spChg chg="mod">
          <ac:chgData name="Tony Frink" userId="f3ada52a-06d5-4454-9a8d-cefb10747f9e" providerId="ADAL" clId="{FBB37FB5-33CA-4047-A532-0DE9AA088C51}" dt="2022-10-05T17:37:11.946" v="1021"/>
          <ac:spMkLst>
            <pc:docMk/>
            <pc:sldMk cId="2544899846" sldId="2120"/>
            <ac:spMk id="10" creationId="{9A113067-D196-438E-A1D3-409EE7629503}"/>
          </ac:spMkLst>
        </pc:spChg>
        <pc:spChg chg="mod">
          <ac:chgData name="Tony Frink" userId="f3ada52a-06d5-4454-9a8d-cefb10747f9e" providerId="ADAL" clId="{FBB37FB5-33CA-4047-A532-0DE9AA088C51}" dt="2022-10-05T17:37:45.486" v="1024"/>
          <ac:spMkLst>
            <pc:docMk/>
            <pc:sldMk cId="2544899846" sldId="2120"/>
            <ac:spMk id="18" creationId="{562BFF70-2563-4278-B641-25CBB55938C2}"/>
          </ac:spMkLst>
        </pc:spChg>
        <pc:spChg chg="mod">
          <ac:chgData name="Tony Frink" userId="f3ada52a-06d5-4454-9a8d-cefb10747f9e" providerId="ADAL" clId="{FBB37FB5-33CA-4047-A532-0DE9AA088C51}" dt="2022-10-05T17:37:27.377" v="1023" actId="6549"/>
          <ac:spMkLst>
            <pc:docMk/>
            <pc:sldMk cId="2544899846" sldId="2120"/>
            <ac:spMk id="19" creationId="{13756061-FDE6-4618-AC50-D6DC9F7C9109}"/>
          </ac:spMkLst>
        </pc:spChg>
      </pc:sldChg>
      <pc:sldChg chg="addSp delSp modSp add del mod">
        <pc:chgData name="Tony Frink" userId="f3ada52a-06d5-4454-9a8d-cefb10747f9e" providerId="ADAL" clId="{FBB37FB5-33CA-4047-A532-0DE9AA088C51}" dt="2022-10-05T17:36:02.774" v="1011" actId="47"/>
        <pc:sldMkLst>
          <pc:docMk/>
          <pc:sldMk cId="3212263934" sldId="2120"/>
        </pc:sldMkLst>
        <pc:spChg chg="mod">
          <ac:chgData name="Tony Frink" userId="f3ada52a-06d5-4454-9a8d-cefb10747f9e" providerId="ADAL" clId="{FBB37FB5-33CA-4047-A532-0DE9AA088C51}" dt="2022-10-05T17:35:05.077" v="947" actId="404"/>
          <ac:spMkLst>
            <pc:docMk/>
            <pc:sldMk cId="3212263934" sldId="2120"/>
            <ac:spMk id="6" creationId="{2D237080-772F-4777-2164-7E7BB3CFC940}"/>
          </ac:spMkLst>
        </pc:spChg>
        <pc:spChg chg="mod">
          <ac:chgData name="Tony Frink" userId="f3ada52a-06d5-4454-9a8d-cefb10747f9e" providerId="ADAL" clId="{FBB37FB5-33CA-4047-A532-0DE9AA088C51}" dt="2022-10-05T17:34:59.677" v="946" actId="404"/>
          <ac:spMkLst>
            <pc:docMk/>
            <pc:sldMk cId="3212263934" sldId="2120"/>
            <ac:spMk id="7" creationId="{0B0E4A2A-0B66-4507-AE2E-228EFAA86DAC}"/>
          </ac:spMkLst>
        </pc:spChg>
        <pc:spChg chg="mod">
          <ac:chgData name="Tony Frink" userId="f3ada52a-06d5-4454-9a8d-cefb10747f9e" providerId="ADAL" clId="{FBB37FB5-33CA-4047-A532-0DE9AA088C51}" dt="2022-10-05T17:33:25.875" v="775" actId="14100"/>
          <ac:spMkLst>
            <pc:docMk/>
            <pc:sldMk cId="3212263934" sldId="2120"/>
            <ac:spMk id="8" creationId="{90B81352-BA59-4A1A-9F94-52862605293A}"/>
          </ac:spMkLst>
        </pc:spChg>
        <pc:spChg chg="mod">
          <ac:chgData name="Tony Frink" userId="f3ada52a-06d5-4454-9a8d-cefb10747f9e" providerId="ADAL" clId="{FBB37FB5-33CA-4047-A532-0DE9AA088C51}" dt="2022-10-05T17:33:35.355" v="777" actId="14100"/>
          <ac:spMkLst>
            <pc:docMk/>
            <pc:sldMk cId="3212263934" sldId="2120"/>
            <ac:spMk id="10" creationId="{9A113067-D196-438E-A1D3-409EE7629503}"/>
          </ac:spMkLst>
        </pc:spChg>
        <pc:spChg chg="mod">
          <ac:chgData name="Tony Frink" userId="f3ada52a-06d5-4454-9a8d-cefb10747f9e" providerId="ADAL" clId="{FBB37FB5-33CA-4047-A532-0DE9AA088C51}" dt="2022-10-05T17:34:32.878" v="802"/>
          <ac:spMkLst>
            <pc:docMk/>
            <pc:sldMk cId="3212263934" sldId="2120"/>
            <ac:spMk id="11" creationId="{79BDADF0-F811-735F-BEF2-E22049AE5F8A}"/>
          </ac:spMkLst>
        </pc:spChg>
        <pc:spChg chg="mod">
          <ac:chgData name="Tony Frink" userId="f3ada52a-06d5-4454-9a8d-cefb10747f9e" providerId="ADAL" clId="{FBB37FB5-33CA-4047-A532-0DE9AA088C51}" dt="2022-10-05T17:34:32.878" v="802"/>
          <ac:spMkLst>
            <pc:docMk/>
            <pc:sldMk cId="3212263934" sldId="2120"/>
            <ac:spMk id="13" creationId="{2773E56B-8305-B91C-2028-90039707B18B}"/>
          </ac:spMkLst>
        </pc:spChg>
        <pc:spChg chg="mod">
          <ac:chgData name="Tony Frink" userId="f3ada52a-06d5-4454-9a8d-cefb10747f9e" providerId="ADAL" clId="{FBB37FB5-33CA-4047-A532-0DE9AA088C51}" dt="2022-10-05T17:34:32.878" v="802"/>
          <ac:spMkLst>
            <pc:docMk/>
            <pc:sldMk cId="3212263934" sldId="2120"/>
            <ac:spMk id="14" creationId="{1E2DDF4B-603D-CE1C-A7C7-14A2C2548B10}"/>
          </ac:spMkLst>
        </pc:spChg>
        <pc:spChg chg="mod">
          <ac:chgData name="Tony Frink" userId="f3ada52a-06d5-4454-9a8d-cefb10747f9e" providerId="ADAL" clId="{FBB37FB5-33CA-4047-A532-0DE9AA088C51}" dt="2022-10-05T17:34:32.878" v="802"/>
          <ac:spMkLst>
            <pc:docMk/>
            <pc:sldMk cId="3212263934" sldId="2120"/>
            <ac:spMk id="15" creationId="{2C678253-EAF6-4E34-5894-5BD4F8FD209B}"/>
          </ac:spMkLst>
        </pc:spChg>
        <pc:spChg chg="mod">
          <ac:chgData name="Tony Frink" userId="f3ada52a-06d5-4454-9a8d-cefb10747f9e" providerId="ADAL" clId="{FBB37FB5-33CA-4047-A532-0DE9AA088C51}" dt="2022-10-05T17:33:50.925" v="800" actId="1035"/>
          <ac:spMkLst>
            <pc:docMk/>
            <pc:sldMk cId="3212263934" sldId="2120"/>
            <ac:spMk id="18" creationId="{562BFF70-2563-4278-B641-25CBB55938C2}"/>
          </ac:spMkLst>
        </pc:spChg>
        <pc:spChg chg="mod">
          <ac:chgData name="Tony Frink" userId="f3ada52a-06d5-4454-9a8d-cefb10747f9e" providerId="ADAL" clId="{FBB37FB5-33CA-4047-A532-0DE9AA088C51}" dt="2022-10-05T17:33:45.511" v="788" actId="1035"/>
          <ac:spMkLst>
            <pc:docMk/>
            <pc:sldMk cId="3212263934" sldId="2120"/>
            <ac:spMk id="19" creationId="{13756061-FDE6-4618-AC50-D6DC9F7C9109}"/>
          </ac:spMkLst>
        </pc:spChg>
        <pc:spChg chg="mod">
          <ac:chgData name="Tony Frink" userId="f3ada52a-06d5-4454-9a8d-cefb10747f9e" providerId="ADAL" clId="{FBB37FB5-33CA-4047-A532-0DE9AA088C51}" dt="2022-10-05T17:35:09.398" v="948" actId="404"/>
          <ac:spMkLst>
            <pc:docMk/>
            <pc:sldMk cId="3212263934" sldId="2120"/>
            <ac:spMk id="20" creationId="{D400C171-483B-2A10-C49E-258B4F48856F}"/>
          </ac:spMkLst>
        </pc:spChg>
        <pc:spChg chg="mod">
          <ac:chgData name="Tony Frink" userId="f3ada52a-06d5-4454-9a8d-cefb10747f9e" providerId="ADAL" clId="{FBB37FB5-33CA-4047-A532-0DE9AA088C51}" dt="2022-10-05T17:34:45.219" v="869"/>
          <ac:spMkLst>
            <pc:docMk/>
            <pc:sldMk cId="3212263934" sldId="2120"/>
            <ac:spMk id="21" creationId="{252DCCCE-7BB2-2E31-B6D2-4B1BCDCD1172}"/>
          </ac:spMkLst>
        </pc:spChg>
        <pc:spChg chg="mod">
          <ac:chgData name="Tony Frink" userId="f3ada52a-06d5-4454-9a8d-cefb10747f9e" providerId="ADAL" clId="{FBB37FB5-33CA-4047-A532-0DE9AA088C51}" dt="2022-10-05T17:34:45.219" v="869"/>
          <ac:spMkLst>
            <pc:docMk/>
            <pc:sldMk cId="3212263934" sldId="2120"/>
            <ac:spMk id="22" creationId="{A7F99D8D-14B8-C00B-AF70-AC0FE739603B}"/>
          </ac:spMkLst>
        </pc:spChg>
        <pc:spChg chg="mod">
          <ac:chgData name="Tony Frink" userId="f3ada52a-06d5-4454-9a8d-cefb10747f9e" providerId="ADAL" clId="{FBB37FB5-33CA-4047-A532-0DE9AA088C51}" dt="2022-10-05T17:34:45.219" v="869"/>
          <ac:spMkLst>
            <pc:docMk/>
            <pc:sldMk cId="3212263934" sldId="2120"/>
            <ac:spMk id="23" creationId="{BA453D70-4D04-BF55-87DF-264E191F92EE}"/>
          </ac:spMkLst>
        </pc:spChg>
        <pc:spChg chg="mod">
          <ac:chgData name="Tony Frink" userId="f3ada52a-06d5-4454-9a8d-cefb10747f9e" providerId="ADAL" clId="{FBB37FB5-33CA-4047-A532-0DE9AA088C51}" dt="2022-10-05T17:34:45.219" v="869"/>
          <ac:spMkLst>
            <pc:docMk/>
            <pc:sldMk cId="3212263934" sldId="2120"/>
            <ac:spMk id="24" creationId="{E4CCD2E5-33F6-D204-6384-6C6219589B3E}"/>
          </ac:spMkLst>
        </pc:spChg>
        <pc:grpChg chg="add mod">
          <ac:chgData name="Tony Frink" userId="f3ada52a-06d5-4454-9a8d-cefb10747f9e" providerId="ADAL" clId="{FBB37FB5-33CA-4047-A532-0DE9AA088C51}" dt="2022-10-05T17:35:19.801" v="969" actId="1036"/>
          <ac:grpSpMkLst>
            <pc:docMk/>
            <pc:sldMk cId="3212263934" sldId="2120"/>
            <ac:grpSpMk id="2" creationId="{7653EEFF-4576-2A2E-5083-2BC1AD2C6CFE}"/>
          </ac:grpSpMkLst>
        </pc:grpChg>
        <pc:grpChg chg="add mod">
          <ac:chgData name="Tony Frink" userId="f3ada52a-06d5-4454-9a8d-cefb10747f9e" providerId="ADAL" clId="{FBB37FB5-33CA-4047-A532-0DE9AA088C51}" dt="2022-10-05T17:35:25.817" v="985" actId="1036"/>
          <ac:grpSpMkLst>
            <pc:docMk/>
            <pc:sldMk cId="3212263934" sldId="2120"/>
            <ac:grpSpMk id="4" creationId="{255CF016-82EC-255F-E240-9DAF23EF45C6}"/>
          </ac:grpSpMkLst>
        </pc:grpChg>
        <pc:grpChg chg="add mod">
          <ac:chgData name="Tony Frink" userId="f3ada52a-06d5-4454-9a8d-cefb10747f9e" providerId="ADAL" clId="{FBB37FB5-33CA-4047-A532-0DE9AA088C51}" dt="2022-10-05T17:35:33.395" v="1010" actId="1036"/>
          <ac:grpSpMkLst>
            <pc:docMk/>
            <pc:sldMk cId="3212263934" sldId="2120"/>
            <ac:grpSpMk id="16" creationId="{2BE16E59-BD65-D0C8-C88B-A98219AE1E04}"/>
          </ac:grpSpMkLst>
        </pc:grpChg>
        <pc:picChg chg="del">
          <ac:chgData name="Tony Frink" userId="f3ada52a-06d5-4454-9a8d-cefb10747f9e" providerId="ADAL" clId="{FBB37FB5-33CA-4047-A532-0DE9AA088C51}" dt="2022-10-05T17:30:12.394" v="611" actId="478"/>
          <ac:picMkLst>
            <pc:docMk/>
            <pc:sldMk cId="3212263934" sldId="2120"/>
            <ac:picMk id="3" creationId="{B594202E-1369-41B6-938F-A3C69707A17D}"/>
          </ac:picMkLst>
        </pc:picChg>
        <pc:picChg chg="del">
          <ac:chgData name="Tony Frink" userId="f3ada52a-06d5-4454-9a8d-cefb10747f9e" providerId="ADAL" clId="{FBB37FB5-33CA-4047-A532-0DE9AA088C51}" dt="2022-10-05T17:30:14.017" v="612" actId="478"/>
          <ac:picMkLst>
            <pc:docMk/>
            <pc:sldMk cId="3212263934" sldId="2120"/>
            <ac:picMk id="5" creationId="{7D3855D1-C231-4832-B99E-2743DF1B7EFF}"/>
          </ac:picMkLst>
        </pc:picChg>
        <pc:picChg chg="del">
          <ac:chgData name="Tony Frink" userId="f3ada52a-06d5-4454-9a8d-cefb10747f9e" providerId="ADAL" clId="{FBB37FB5-33CA-4047-A532-0DE9AA088C51}" dt="2022-10-05T17:30:15.473" v="613" actId="478"/>
          <ac:picMkLst>
            <pc:docMk/>
            <pc:sldMk cId="3212263934" sldId="2120"/>
            <ac:picMk id="9" creationId="{CD6EDD60-B99B-40DF-BF8A-A3995A289BE3}"/>
          </ac:picMkLst>
        </pc:picChg>
        <pc:picChg chg="del">
          <ac:chgData name="Tony Frink" userId="f3ada52a-06d5-4454-9a8d-cefb10747f9e" providerId="ADAL" clId="{FBB37FB5-33CA-4047-A532-0DE9AA088C51}" dt="2022-10-05T17:30:11.083" v="610" actId="478"/>
          <ac:picMkLst>
            <pc:docMk/>
            <pc:sldMk cId="3212263934" sldId="2120"/>
            <ac:picMk id="12" creationId="{7BF5F31A-ACB6-4501-838A-67D3FA6F3810}"/>
          </ac:picMkLst>
        </pc:picChg>
      </pc:sldChg>
      <pc:sldChg chg="addSp modSp add mod">
        <pc:chgData name="Tony Frink" userId="f3ada52a-06d5-4454-9a8d-cefb10747f9e" providerId="ADAL" clId="{FBB37FB5-33CA-4047-A532-0DE9AA088C51}" dt="2022-10-05T17:45:06.921" v="1531" actId="403"/>
        <pc:sldMkLst>
          <pc:docMk/>
          <pc:sldMk cId="4184481354" sldId="2121"/>
        </pc:sldMkLst>
        <pc:spChg chg="add mod">
          <ac:chgData name="Tony Frink" userId="f3ada52a-06d5-4454-9a8d-cefb10747f9e" providerId="ADAL" clId="{FBB37FB5-33CA-4047-A532-0DE9AA088C51}" dt="2022-10-05T17:45:06.921" v="1531" actId="403"/>
          <ac:spMkLst>
            <pc:docMk/>
            <pc:sldMk cId="4184481354" sldId="2121"/>
            <ac:spMk id="2" creationId="{0A949843-3E8C-E693-649E-8483367F0FC8}"/>
          </ac:spMkLst>
        </pc:spChg>
        <pc:spChg chg="mod">
          <ac:chgData name="Tony Frink" userId="f3ada52a-06d5-4454-9a8d-cefb10747f9e" providerId="ADAL" clId="{FBB37FB5-33CA-4047-A532-0DE9AA088C51}" dt="2022-10-05T17:38:00.295" v="1033" actId="20577"/>
          <ac:spMkLst>
            <pc:docMk/>
            <pc:sldMk cId="4184481354" sldId="2121"/>
            <ac:spMk id="7" creationId="{0B0E4A2A-0B66-4507-AE2E-228EFAA86DAC}"/>
          </ac:spMkLst>
        </pc:spChg>
        <pc:spChg chg="mod">
          <ac:chgData name="Tony Frink" userId="f3ada52a-06d5-4454-9a8d-cefb10747f9e" providerId="ADAL" clId="{FBB37FB5-33CA-4047-A532-0DE9AA088C51}" dt="2022-10-05T17:44:23.024" v="1519" actId="403"/>
          <ac:spMkLst>
            <pc:docMk/>
            <pc:sldMk cId="4184481354" sldId="2121"/>
            <ac:spMk id="8" creationId="{90B81352-BA59-4A1A-9F94-52862605293A}"/>
          </ac:spMkLst>
        </pc:spChg>
        <pc:spChg chg="mod">
          <ac:chgData name="Tony Frink" userId="f3ada52a-06d5-4454-9a8d-cefb10747f9e" providerId="ADAL" clId="{FBB37FB5-33CA-4047-A532-0DE9AA088C51}" dt="2022-10-05T17:44:27.128" v="1520" actId="403"/>
          <ac:spMkLst>
            <pc:docMk/>
            <pc:sldMk cId="4184481354" sldId="2121"/>
            <ac:spMk id="10" creationId="{9A113067-D196-438E-A1D3-409EE7629503}"/>
          </ac:spMkLst>
        </pc:spChg>
        <pc:spChg chg="mod">
          <ac:chgData name="Tony Frink" userId="f3ada52a-06d5-4454-9a8d-cefb10747f9e" providerId="ADAL" clId="{FBB37FB5-33CA-4047-A532-0DE9AA088C51}" dt="2022-10-05T17:45:01.245" v="1530" actId="6549"/>
          <ac:spMkLst>
            <pc:docMk/>
            <pc:sldMk cId="4184481354" sldId="2121"/>
            <ac:spMk id="18" creationId="{562BFF70-2563-4278-B641-25CBB55938C2}"/>
          </ac:spMkLst>
        </pc:spChg>
        <pc:spChg chg="mod">
          <ac:chgData name="Tony Frink" userId="f3ada52a-06d5-4454-9a8d-cefb10747f9e" providerId="ADAL" clId="{FBB37FB5-33CA-4047-A532-0DE9AA088C51}" dt="2022-10-05T17:44:48.559" v="1525" actId="6549"/>
          <ac:spMkLst>
            <pc:docMk/>
            <pc:sldMk cId="4184481354" sldId="2121"/>
            <ac:spMk id="19" creationId="{13756061-FDE6-4618-AC50-D6DC9F7C9109}"/>
          </ac:spMkLst>
        </pc:spChg>
        <pc:picChg chg="mod">
          <ac:chgData name="Tony Frink" userId="f3ada52a-06d5-4454-9a8d-cefb10747f9e" providerId="ADAL" clId="{FBB37FB5-33CA-4047-A532-0DE9AA088C51}" dt="2022-10-05T17:40:24.235" v="1103" actId="1035"/>
          <ac:picMkLst>
            <pc:docMk/>
            <pc:sldMk cId="4184481354" sldId="2121"/>
            <ac:picMk id="3" creationId="{B594202E-1369-41B6-938F-A3C69707A17D}"/>
          </ac:picMkLst>
        </pc:picChg>
        <pc:picChg chg="add mod">
          <ac:chgData name="Tony Frink" userId="f3ada52a-06d5-4454-9a8d-cefb10747f9e" providerId="ADAL" clId="{FBB37FB5-33CA-4047-A532-0DE9AA088C51}" dt="2022-10-05T17:43:30.351" v="1517" actId="1035"/>
          <ac:picMkLst>
            <pc:docMk/>
            <pc:sldMk cId="4184481354" sldId="2121"/>
            <ac:picMk id="4" creationId="{789ADF48-AE9B-5090-5E84-C2027ABDCE54}"/>
          </ac:picMkLst>
        </pc:picChg>
        <pc:picChg chg="mod">
          <ac:chgData name="Tony Frink" userId="f3ada52a-06d5-4454-9a8d-cefb10747f9e" providerId="ADAL" clId="{FBB37FB5-33CA-4047-A532-0DE9AA088C51}" dt="2022-10-05T17:44:56.478" v="1528" actId="1076"/>
          <ac:picMkLst>
            <pc:docMk/>
            <pc:sldMk cId="4184481354" sldId="2121"/>
            <ac:picMk id="5" creationId="{7D3855D1-C231-4832-B99E-2743DF1B7EFF}"/>
          </ac:picMkLst>
        </pc:picChg>
        <pc:picChg chg="mod">
          <ac:chgData name="Tony Frink" userId="f3ada52a-06d5-4454-9a8d-cefb10747f9e" providerId="ADAL" clId="{FBB37FB5-33CA-4047-A532-0DE9AA088C51}" dt="2022-10-05T17:41:55.240" v="1209" actId="1036"/>
          <ac:picMkLst>
            <pc:docMk/>
            <pc:sldMk cId="4184481354" sldId="2121"/>
            <ac:picMk id="9" creationId="{CD6EDD60-B99B-40DF-BF8A-A3995A289BE3}"/>
          </ac:picMkLst>
        </pc:picChg>
        <pc:picChg chg="mod">
          <ac:chgData name="Tony Frink" userId="f3ada52a-06d5-4454-9a8d-cefb10747f9e" providerId="ADAL" clId="{FBB37FB5-33CA-4047-A532-0DE9AA088C51}" dt="2022-10-05T17:40:04.866" v="1086" actId="1036"/>
          <ac:picMkLst>
            <pc:docMk/>
            <pc:sldMk cId="4184481354" sldId="2121"/>
            <ac:picMk id="12" creationId="{7BF5F31A-ACB6-4501-838A-67D3FA6F3810}"/>
          </ac:picMkLst>
        </pc:picChg>
      </pc:sldChg>
    </pc:docChg>
  </pc:docChgLst>
  <pc:docChgLst>
    <pc:chgData name="Robert [Chillibreeze]" userId="8fe5ebfe-980d-441d-bbff-8c5265b810b8" providerId="ADAL" clId="{01C3A196-057E-4B6E-AF4E-FDBFF9A5723E}"/>
    <pc:docChg chg="undo custSel modSld modMainMaster">
      <pc:chgData name="Robert [Chillibreeze]" userId="8fe5ebfe-980d-441d-bbff-8c5265b810b8" providerId="ADAL" clId="{01C3A196-057E-4B6E-AF4E-FDBFF9A5723E}" dt="2020-07-30T10:25:48.283" v="2118" actId="478"/>
      <pc:docMkLst>
        <pc:docMk/>
      </pc:docMkLst>
      <pc:sldChg chg="modSp mod modNotes">
        <pc:chgData name="Robert [Chillibreeze]" userId="8fe5ebfe-980d-441d-bbff-8c5265b810b8" providerId="ADAL" clId="{01C3A196-057E-4B6E-AF4E-FDBFF9A5723E}" dt="2020-07-29T13:10:57.697" v="1967" actId="790"/>
        <pc:sldMkLst>
          <pc:docMk/>
          <pc:sldMk cId="2402828649" sldId="1532"/>
        </pc:sldMkLst>
        <pc:spChg chg="mod">
          <ac:chgData name="Robert [Chillibreeze]" userId="8fe5ebfe-980d-441d-bbff-8c5265b810b8" providerId="ADAL" clId="{01C3A196-057E-4B6E-AF4E-FDBFF9A5723E}" dt="2020-07-29T13:10:57.693" v="1962" actId="790"/>
          <ac:spMkLst>
            <pc:docMk/>
            <pc:sldMk cId="2402828649" sldId="1532"/>
            <ac:spMk id="2" creationId="{D538B6A3-1106-4E37-88F8-A0105C3EACFC}"/>
          </ac:spMkLst>
        </pc:spChg>
      </pc:sldChg>
      <pc:sldChg chg="modSp mod modNotes">
        <pc:chgData name="Robert [Chillibreeze]" userId="8fe5ebfe-980d-441d-bbff-8c5265b810b8" providerId="ADAL" clId="{01C3A196-057E-4B6E-AF4E-FDBFF9A5723E}" dt="2020-07-30T06:12:45.343" v="2084"/>
        <pc:sldMkLst>
          <pc:docMk/>
          <pc:sldMk cId="1793706927" sldId="1670"/>
        </pc:sldMkLst>
        <pc:spChg chg="mod">
          <ac:chgData name="Robert [Chillibreeze]" userId="8fe5ebfe-980d-441d-bbff-8c5265b810b8" providerId="ADAL" clId="{01C3A196-057E-4B6E-AF4E-FDBFF9A5723E}" dt="2020-07-29T13:10:57.183" v="1530" actId="790"/>
          <ac:spMkLst>
            <pc:docMk/>
            <pc:sldMk cId="1793706927" sldId="1670"/>
            <ac:spMk id="4" creationId="{2F70010F-4CAC-46C1-8A18-8C8A5DB32E69}"/>
          </ac:spMkLst>
        </pc:spChg>
        <pc:spChg chg="mod">
          <ac:chgData name="Robert [Chillibreeze]" userId="8fe5ebfe-980d-441d-bbff-8c5265b810b8" providerId="ADAL" clId="{01C3A196-057E-4B6E-AF4E-FDBFF9A5723E}" dt="2020-07-29T13:10:57.183" v="1531" actId="790"/>
          <ac:spMkLst>
            <pc:docMk/>
            <pc:sldMk cId="1793706927" sldId="1670"/>
            <ac:spMk id="8" creationId="{38375021-CFC7-4B60-9EE5-24B28DAA146D}"/>
          </ac:spMkLst>
        </pc:spChg>
        <pc:spChg chg="mod">
          <ac:chgData name="Robert [Chillibreeze]" userId="8fe5ebfe-980d-441d-bbff-8c5265b810b8" providerId="ADAL" clId="{01C3A196-057E-4B6E-AF4E-FDBFF9A5723E}" dt="2020-07-29T13:10:57.184" v="1532" actId="790"/>
          <ac:spMkLst>
            <pc:docMk/>
            <pc:sldMk cId="1793706927" sldId="1670"/>
            <ac:spMk id="10" creationId="{0B645041-FE97-43F9-A3B3-28B905B80BF7}"/>
          </ac:spMkLst>
        </pc:spChg>
        <pc:spChg chg="mod">
          <ac:chgData name="Robert [Chillibreeze]" userId="8fe5ebfe-980d-441d-bbff-8c5265b810b8" providerId="ADAL" clId="{01C3A196-057E-4B6E-AF4E-FDBFF9A5723E}" dt="2020-07-29T13:10:57.185" v="1533" actId="790"/>
          <ac:spMkLst>
            <pc:docMk/>
            <pc:sldMk cId="1793706927" sldId="1670"/>
            <ac:spMk id="12" creationId="{3A3129A3-B7D9-48EB-A4A6-65A1B5D82D14}"/>
          </ac:spMkLst>
        </pc:spChg>
        <pc:spChg chg="mod">
          <ac:chgData name="Robert [Chillibreeze]" userId="8fe5ebfe-980d-441d-bbff-8c5265b810b8" providerId="ADAL" clId="{01C3A196-057E-4B6E-AF4E-FDBFF9A5723E}" dt="2020-07-29T13:10:57.186" v="1534" actId="790"/>
          <ac:spMkLst>
            <pc:docMk/>
            <pc:sldMk cId="1793706927" sldId="1670"/>
            <ac:spMk id="14" creationId="{89DCBC2B-2F31-477B-80F3-B9F2FE456644}"/>
          </ac:spMkLst>
        </pc:spChg>
        <pc:spChg chg="mod">
          <ac:chgData name="Robert [Chillibreeze]" userId="8fe5ebfe-980d-441d-bbff-8c5265b810b8" providerId="ADAL" clId="{01C3A196-057E-4B6E-AF4E-FDBFF9A5723E}" dt="2020-07-29T13:10:57.187" v="1535" actId="790"/>
          <ac:spMkLst>
            <pc:docMk/>
            <pc:sldMk cId="1793706927" sldId="1670"/>
            <ac:spMk id="16" creationId="{E20391F1-9308-4B73-B360-50AC2CA52EDD}"/>
          </ac:spMkLst>
        </pc:spChg>
        <pc:spChg chg="mod">
          <ac:chgData name="Robert [Chillibreeze]" userId="8fe5ebfe-980d-441d-bbff-8c5265b810b8" providerId="ADAL" clId="{01C3A196-057E-4B6E-AF4E-FDBFF9A5723E}" dt="2020-07-30T06:12:45.343" v="2084"/>
          <ac:spMkLst>
            <pc:docMk/>
            <pc:sldMk cId="1793706927" sldId="1670"/>
            <ac:spMk id="17" creationId="{00000000-0000-0000-0000-000000000000}"/>
          </ac:spMkLst>
        </pc:spChg>
        <pc:spChg chg="mod">
          <ac:chgData name="Robert [Chillibreeze]" userId="8fe5ebfe-980d-441d-bbff-8c5265b810b8" providerId="ADAL" clId="{01C3A196-057E-4B6E-AF4E-FDBFF9A5723E}" dt="2020-07-29T13:10:57.188" v="1536" actId="790"/>
          <ac:spMkLst>
            <pc:docMk/>
            <pc:sldMk cId="1793706927" sldId="1670"/>
            <ac:spMk id="20" creationId="{16DE81A5-13E4-4007-8484-BB98899164A5}"/>
          </ac:spMkLst>
        </pc:spChg>
        <pc:spChg chg="mod">
          <ac:chgData name="Robert [Chillibreeze]" userId="8fe5ebfe-980d-441d-bbff-8c5265b810b8" providerId="ADAL" clId="{01C3A196-057E-4B6E-AF4E-FDBFF9A5723E}" dt="2020-07-29T13:10:57.188" v="1537" actId="790"/>
          <ac:spMkLst>
            <pc:docMk/>
            <pc:sldMk cId="1793706927" sldId="1670"/>
            <ac:spMk id="21" creationId="{89EC8607-DD67-470B-AFB4-38F197070C6A}"/>
          </ac:spMkLst>
        </pc:spChg>
      </pc:sldChg>
      <pc:sldChg chg="modSp mod modNotes">
        <pc:chgData name="Robert [Chillibreeze]" userId="8fe5ebfe-980d-441d-bbff-8c5265b810b8" providerId="ADAL" clId="{01C3A196-057E-4B6E-AF4E-FDBFF9A5723E}" dt="2020-07-29T13:10:57.241" v="1573" actId="790"/>
        <pc:sldMkLst>
          <pc:docMk/>
          <pc:sldMk cId="224013511" sldId="1720"/>
        </pc:sldMkLst>
        <pc:spChg chg="mod">
          <ac:chgData name="Robert [Chillibreeze]" userId="8fe5ebfe-980d-441d-bbff-8c5265b810b8" providerId="ADAL" clId="{01C3A196-057E-4B6E-AF4E-FDBFF9A5723E}" dt="2020-07-29T13:10:57.234" v="1567" actId="790"/>
          <ac:spMkLst>
            <pc:docMk/>
            <pc:sldMk cId="224013511" sldId="1720"/>
            <ac:spMk id="3" creationId="{05FB766C-7C64-414F-A8B4-4FD038E473F0}"/>
          </ac:spMkLst>
        </pc:spChg>
        <pc:spChg chg="mod">
          <ac:chgData name="Robert [Chillibreeze]" userId="8fe5ebfe-980d-441d-bbff-8c5265b810b8" providerId="ADAL" clId="{01C3A196-057E-4B6E-AF4E-FDBFF9A5723E}" dt="2020-07-29T13:10:57.234" v="1568" actId="790"/>
          <ac:spMkLst>
            <pc:docMk/>
            <pc:sldMk cId="224013511" sldId="1720"/>
            <ac:spMk id="8" creationId="{988A8EC1-4220-4A1D-A7AE-73B02AFAD4AD}"/>
          </ac:spMkLst>
        </pc:spChg>
        <pc:spChg chg="mod">
          <ac:chgData name="Robert [Chillibreeze]" userId="8fe5ebfe-980d-441d-bbff-8c5265b810b8" providerId="ADAL" clId="{01C3A196-057E-4B6E-AF4E-FDBFF9A5723E}" dt="2020-07-29T13:10:57.232" v="1566" actId="790"/>
          <ac:spMkLst>
            <pc:docMk/>
            <pc:sldMk cId="224013511" sldId="1720"/>
            <ac:spMk id="17" creationId="{00000000-0000-0000-0000-000000000000}"/>
          </ac:spMkLst>
        </pc:spChg>
        <pc:picChg chg="mod">
          <ac:chgData name="Robert [Chillibreeze]" userId="8fe5ebfe-980d-441d-bbff-8c5265b810b8" providerId="ADAL" clId="{01C3A196-057E-4B6E-AF4E-FDBFF9A5723E}" dt="2020-07-29T12:50:50.936" v="7" actId="962"/>
          <ac:picMkLst>
            <pc:docMk/>
            <pc:sldMk cId="224013511" sldId="1720"/>
            <ac:picMk id="4" creationId="{0101EEDE-8A59-483E-83C3-7333C4E4EF4C}"/>
          </ac:picMkLst>
        </pc:picChg>
      </pc:sldChg>
      <pc:sldChg chg="addSp delSp modSp mod modNotes">
        <pc:chgData name="Robert [Chillibreeze]" userId="8fe5ebfe-980d-441d-bbff-8c5265b810b8" providerId="ADAL" clId="{01C3A196-057E-4B6E-AF4E-FDBFF9A5723E}" dt="2020-07-30T10:25:48.283" v="2118" actId="478"/>
        <pc:sldMkLst>
          <pc:docMk/>
          <pc:sldMk cId="2754656475" sldId="1721"/>
        </pc:sldMkLst>
        <pc:spChg chg="mod">
          <ac:chgData name="Robert [Chillibreeze]" userId="8fe5ebfe-980d-441d-bbff-8c5265b810b8" providerId="ADAL" clId="{01C3A196-057E-4B6E-AF4E-FDBFF9A5723E}" dt="2020-07-29T13:10:57.172" v="1523" actId="790"/>
          <ac:spMkLst>
            <pc:docMk/>
            <pc:sldMk cId="2754656475" sldId="1721"/>
            <ac:spMk id="2" creationId="{00000000-0000-0000-0000-000000000000}"/>
          </ac:spMkLst>
        </pc:spChg>
        <pc:graphicFrameChg chg="add del mod">
          <ac:chgData name="Robert [Chillibreeze]" userId="8fe5ebfe-980d-441d-bbff-8c5265b810b8" providerId="ADAL" clId="{01C3A196-057E-4B6E-AF4E-FDBFF9A5723E}" dt="2020-07-30T10:25:48.283" v="2118" actId="478"/>
          <ac:graphicFrameMkLst>
            <pc:docMk/>
            <pc:sldMk cId="2754656475" sldId="1721"/>
            <ac:graphicFrameMk id="3" creationId="{61C87DBC-AB35-45A6-B2C6-F054E65A1719}"/>
          </ac:graphicFrameMkLst>
        </pc:graphicFrameChg>
      </pc:sldChg>
      <pc:sldChg chg="modSp mod modNotes">
        <pc:chgData name="Robert [Chillibreeze]" userId="8fe5ebfe-980d-441d-bbff-8c5265b810b8" providerId="ADAL" clId="{01C3A196-057E-4B6E-AF4E-FDBFF9A5723E}" dt="2020-07-29T13:10:57.196" v="1548" actId="790"/>
        <pc:sldMkLst>
          <pc:docMk/>
          <pc:sldMk cId="2164016885" sldId="1722"/>
        </pc:sldMkLst>
        <pc:spChg chg="mod">
          <ac:chgData name="Robert [Chillibreeze]" userId="8fe5ebfe-980d-441d-bbff-8c5265b810b8" providerId="ADAL" clId="{01C3A196-057E-4B6E-AF4E-FDBFF9A5723E}" dt="2020-07-29T13:10:57.193" v="1543" actId="790"/>
          <ac:spMkLst>
            <pc:docMk/>
            <pc:sldMk cId="2164016885" sldId="1722"/>
            <ac:spMk id="2" creationId="{00000000-0000-0000-0000-000000000000}"/>
          </ac:spMkLst>
        </pc:spChg>
      </pc:sldChg>
      <pc:sldChg chg="modSp mod modNotes">
        <pc:chgData name="Robert [Chillibreeze]" userId="8fe5ebfe-980d-441d-bbff-8c5265b810b8" providerId="ADAL" clId="{01C3A196-057E-4B6E-AF4E-FDBFF9A5723E}" dt="2020-07-29T13:10:57.462" v="1705" actId="790"/>
        <pc:sldMkLst>
          <pc:docMk/>
          <pc:sldMk cId="973494851" sldId="1723"/>
        </pc:sldMkLst>
        <pc:spChg chg="mod">
          <ac:chgData name="Robert [Chillibreeze]" userId="8fe5ebfe-980d-441d-bbff-8c5265b810b8" providerId="ADAL" clId="{01C3A196-057E-4B6E-AF4E-FDBFF9A5723E}" dt="2020-07-29T13:10:57.458" v="1700" actId="790"/>
          <ac:spMkLst>
            <pc:docMk/>
            <pc:sldMk cId="973494851" sldId="1723"/>
            <ac:spMk id="2" creationId="{00000000-0000-0000-0000-000000000000}"/>
          </ac:spMkLst>
        </pc:spChg>
      </pc:sldChg>
      <pc:sldChg chg="modSp mod modNotes">
        <pc:chgData name="Robert [Chillibreeze]" userId="8fe5ebfe-980d-441d-bbff-8c5265b810b8" providerId="ADAL" clId="{01C3A196-057E-4B6E-AF4E-FDBFF9A5723E}" dt="2020-07-29T13:10:57.479" v="1727" actId="790"/>
        <pc:sldMkLst>
          <pc:docMk/>
          <pc:sldMk cId="1748985861" sldId="1724"/>
        </pc:sldMkLst>
        <pc:spChg chg="mod">
          <ac:chgData name="Robert [Chillibreeze]" userId="8fe5ebfe-980d-441d-bbff-8c5265b810b8" providerId="ADAL" clId="{01C3A196-057E-4B6E-AF4E-FDBFF9A5723E}" dt="2020-07-29T13:10:57.471" v="1718" actId="790"/>
          <ac:spMkLst>
            <pc:docMk/>
            <pc:sldMk cId="1748985861" sldId="1724"/>
            <ac:spMk id="5" creationId="{4EDE0B47-3E2F-48FF-89CD-BF61F5DE77BF}"/>
          </ac:spMkLst>
        </pc:spChg>
        <pc:spChg chg="mod">
          <ac:chgData name="Robert [Chillibreeze]" userId="8fe5ebfe-980d-441d-bbff-8c5265b810b8" providerId="ADAL" clId="{01C3A196-057E-4B6E-AF4E-FDBFF9A5723E}" dt="2020-07-29T13:10:57.472" v="1719" actId="790"/>
          <ac:spMkLst>
            <pc:docMk/>
            <pc:sldMk cId="1748985861" sldId="1724"/>
            <ac:spMk id="10" creationId="{6C067340-BFD6-4E77-9F51-91ED8A68196D}"/>
          </ac:spMkLst>
        </pc:spChg>
        <pc:spChg chg="mod">
          <ac:chgData name="Robert [Chillibreeze]" userId="8fe5ebfe-980d-441d-bbff-8c5265b810b8" providerId="ADAL" clId="{01C3A196-057E-4B6E-AF4E-FDBFF9A5723E}" dt="2020-07-29T13:10:57.475" v="1721" actId="790"/>
          <ac:spMkLst>
            <pc:docMk/>
            <pc:sldMk cId="1748985861" sldId="1724"/>
            <ac:spMk id="14" creationId="{76BF3650-4FA4-4A5A-A64E-5570FFCF045B}"/>
          </ac:spMkLst>
        </pc:spChg>
        <pc:spChg chg="mod">
          <ac:chgData name="Robert [Chillibreeze]" userId="8fe5ebfe-980d-441d-bbff-8c5265b810b8" providerId="ADAL" clId="{01C3A196-057E-4B6E-AF4E-FDBFF9A5723E}" dt="2020-07-29T13:10:57.470" v="1717" actId="790"/>
          <ac:spMkLst>
            <pc:docMk/>
            <pc:sldMk cId="1748985861" sldId="1724"/>
            <ac:spMk id="17" creationId="{00000000-0000-0000-0000-000000000000}"/>
          </ac:spMkLst>
        </pc:spChg>
        <pc:spChg chg="mod">
          <ac:chgData name="Robert [Chillibreeze]" userId="8fe5ebfe-980d-441d-bbff-8c5265b810b8" providerId="ADAL" clId="{01C3A196-057E-4B6E-AF4E-FDBFF9A5723E}" dt="2020-07-29T13:10:57.473" v="1720" actId="790"/>
          <ac:spMkLst>
            <pc:docMk/>
            <pc:sldMk cId="1748985861" sldId="1724"/>
            <ac:spMk id="20" creationId="{A29267D1-13A1-4FCF-AA18-C7E1688213B4}"/>
          </ac:spMkLst>
        </pc:spChg>
        <pc:spChg chg="mod">
          <ac:chgData name="Robert [Chillibreeze]" userId="8fe5ebfe-980d-441d-bbff-8c5265b810b8" providerId="ADAL" clId="{01C3A196-057E-4B6E-AF4E-FDBFF9A5723E}" dt="2020-07-29T13:10:57.475" v="1722" actId="790"/>
          <ac:spMkLst>
            <pc:docMk/>
            <pc:sldMk cId="1748985861" sldId="1724"/>
            <ac:spMk id="24" creationId="{542FD58B-9E35-4168-B2BE-35E383AB8F87}"/>
          </ac:spMkLst>
        </pc:spChg>
        <pc:picChg chg="mod">
          <ac:chgData name="Robert [Chillibreeze]" userId="8fe5ebfe-980d-441d-bbff-8c5265b810b8" providerId="ADAL" clId="{01C3A196-057E-4B6E-AF4E-FDBFF9A5723E}" dt="2020-07-29T13:06:58.832" v="1379" actId="962"/>
          <ac:picMkLst>
            <pc:docMk/>
            <pc:sldMk cId="1748985861" sldId="1724"/>
            <ac:picMk id="83" creationId="{AF6AA501-87B6-45EF-A045-CA6B49935DB1}"/>
          </ac:picMkLst>
        </pc:picChg>
      </pc:sldChg>
      <pc:sldChg chg="modSp mod modNotes">
        <pc:chgData name="Robert [Chillibreeze]" userId="8fe5ebfe-980d-441d-bbff-8c5265b810b8" providerId="ADAL" clId="{01C3A196-057E-4B6E-AF4E-FDBFF9A5723E}" dt="2020-07-29T13:10:57.504" v="1756" actId="790"/>
        <pc:sldMkLst>
          <pc:docMk/>
          <pc:sldMk cId="1633891919" sldId="1725"/>
        </pc:sldMkLst>
        <pc:spChg chg="mod">
          <ac:chgData name="Robert [Chillibreeze]" userId="8fe5ebfe-980d-441d-bbff-8c5265b810b8" providerId="ADAL" clId="{01C3A196-057E-4B6E-AF4E-FDBFF9A5723E}" dt="2020-07-29T13:10:57.499" v="1751" actId="790"/>
          <ac:spMkLst>
            <pc:docMk/>
            <pc:sldMk cId="1633891919" sldId="1725"/>
            <ac:spMk id="2" creationId="{00000000-0000-0000-0000-000000000000}"/>
          </ac:spMkLst>
        </pc:spChg>
      </pc:sldChg>
      <pc:sldChg chg="modSp mod modNotes">
        <pc:chgData name="Robert [Chillibreeze]" userId="8fe5ebfe-980d-441d-bbff-8c5265b810b8" providerId="ADAL" clId="{01C3A196-057E-4B6E-AF4E-FDBFF9A5723E}" dt="2020-07-29T13:10:57.518" v="1771" actId="790"/>
        <pc:sldMkLst>
          <pc:docMk/>
          <pc:sldMk cId="3221091382" sldId="1726"/>
        </pc:sldMkLst>
        <pc:spChg chg="mod">
          <ac:chgData name="Robert [Chillibreeze]" userId="8fe5ebfe-980d-441d-bbff-8c5265b810b8" providerId="ADAL" clId="{01C3A196-057E-4B6E-AF4E-FDBFF9A5723E}" dt="2020-07-29T13:10:57.515" v="1766" actId="790"/>
          <ac:spMkLst>
            <pc:docMk/>
            <pc:sldMk cId="3221091382" sldId="1726"/>
            <ac:spMk id="7" creationId="{8026D217-FBD9-49AE-842C-9A018AF4043A}"/>
          </ac:spMkLst>
        </pc:spChg>
        <pc:spChg chg="mod">
          <ac:chgData name="Robert [Chillibreeze]" userId="8fe5ebfe-980d-441d-bbff-8c5265b810b8" providerId="ADAL" clId="{01C3A196-057E-4B6E-AF4E-FDBFF9A5723E}" dt="2020-07-29T13:10:57.511" v="1765" actId="790"/>
          <ac:spMkLst>
            <pc:docMk/>
            <pc:sldMk cId="3221091382" sldId="1726"/>
            <ac:spMk id="17" creationId="{00000000-0000-0000-0000-000000000000}"/>
          </ac:spMkLst>
        </pc:spChg>
      </pc:sldChg>
      <pc:sldChg chg="modSp mod modNotes">
        <pc:chgData name="Robert [Chillibreeze]" userId="8fe5ebfe-980d-441d-bbff-8c5265b810b8" providerId="ADAL" clId="{01C3A196-057E-4B6E-AF4E-FDBFF9A5723E}" dt="2020-07-29T13:10:57.610" v="1862" actId="790"/>
        <pc:sldMkLst>
          <pc:docMk/>
          <pc:sldMk cId="3272564355" sldId="1727"/>
        </pc:sldMkLst>
        <pc:spChg chg="mod">
          <ac:chgData name="Robert [Chillibreeze]" userId="8fe5ebfe-980d-441d-bbff-8c5265b810b8" providerId="ADAL" clId="{01C3A196-057E-4B6E-AF4E-FDBFF9A5723E}" dt="2020-07-29T13:10:57.606" v="1857" actId="790"/>
          <ac:spMkLst>
            <pc:docMk/>
            <pc:sldMk cId="3272564355" sldId="1727"/>
            <ac:spMk id="2" creationId="{00000000-0000-0000-0000-000000000000}"/>
          </ac:spMkLst>
        </pc:spChg>
      </pc:sldChg>
      <pc:sldChg chg="modSp mod modNotes">
        <pc:chgData name="Robert [Chillibreeze]" userId="8fe5ebfe-980d-441d-bbff-8c5265b810b8" providerId="ADAL" clId="{01C3A196-057E-4B6E-AF4E-FDBFF9A5723E}" dt="2020-07-29T13:15:28.515" v="2067" actId="1076"/>
        <pc:sldMkLst>
          <pc:docMk/>
          <pc:sldMk cId="948761037" sldId="1728"/>
        </pc:sldMkLst>
        <pc:spChg chg="mod">
          <ac:chgData name="Robert [Chillibreeze]" userId="8fe5ebfe-980d-441d-bbff-8c5265b810b8" providerId="ADAL" clId="{01C3A196-057E-4B6E-AF4E-FDBFF9A5723E}" dt="2020-07-29T13:10:57.619" v="1872" actId="790"/>
          <ac:spMkLst>
            <pc:docMk/>
            <pc:sldMk cId="948761037" sldId="1728"/>
            <ac:spMk id="17" creationId="{00000000-0000-0000-0000-000000000000}"/>
          </ac:spMkLst>
        </pc:spChg>
        <pc:spChg chg="mod">
          <ac:chgData name="Robert [Chillibreeze]" userId="8fe5ebfe-980d-441d-bbff-8c5265b810b8" providerId="ADAL" clId="{01C3A196-057E-4B6E-AF4E-FDBFF9A5723E}" dt="2020-07-29T13:10:57.620" v="1873" actId="790"/>
          <ac:spMkLst>
            <pc:docMk/>
            <pc:sldMk cId="948761037" sldId="1728"/>
            <ac:spMk id="19" creationId="{01202A73-1DB8-4B7C-81B2-E23BC7A18467}"/>
          </ac:spMkLst>
        </pc:spChg>
        <pc:spChg chg="mod">
          <ac:chgData name="Robert [Chillibreeze]" userId="8fe5ebfe-980d-441d-bbff-8c5265b810b8" providerId="ADAL" clId="{01C3A196-057E-4B6E-AF4E-FDBFF9A5723E}" dt="2020-07-29T13:10:57.623" v="1874" actId="790"/>
          <ac:spMkLst>
            <pc:docMk/>
            <pc:sldMk cId="948761037" sldId="1728"/>
            <ac:spMk id="27" creationId="{F8BFC362-80B0-4F00-8A79-BE19320B90AC}"/>
          </ac:spMkLst>
        </pc:spChg>
        <pc:spChg chg="mod">
          <ac:chgData name="Robert [Chillibreeze]" userId="8fe5ebfe-980d-441d-bbff-8c5265b810b8" providerId="ADAL" clId="{01C3A196-057E-4B6E-AF4E-FDBFF9A5723E}" dt="2020-07-29T13:15:28.515" v="2067" actId="1076"/>
          <ac:spMkLst>
            <pc:docMk/>
            <pc:sldMk cId="948761037" sldId="1728"/>
            <ac:spMk id="28" creationId="{663D7EDF-8166-44CE-8EB3-27987D98ADEF}"/>
          </ac:spMkLst>
        </pc:spChg>
      </pc:sldChg>
      <pc:sldChg chg="modSp mod modNotes">
        <pc:chgData name="Robert [Chillibreeze]" userId="8fe5ebfe-980d-441d-bbff-8c5265b810b8" providerId="ADAL" clId="{01C3A196-057E-4B6E-AF4E-FDBFF9A5723E}" dt="2020-07-29T13:10:57.231" v="1565" actId="790"/>
        <pc:sldMkLst>
          <pc:docMk/>
          <pc:sldMk cId="2906060374" sldId="1731"/>
        </pc:sldMkLst>
        <pc:spChg chg="mod">
          <ac:chgData name="Robert [Chillibreeze]" userId="8fe5ebfe-980d-441d-bbff-8c5265b810b8" providerId="ADAL" clId="{01C3A196-057E-4B6E-AF4E-FDBFF9A5723E}" dt="2020-07-29T13:10:57.200" v="1552" actId="790"/>
          <ac:spMkLst>
            <pc:docMk/>
            <pc:sldMk cId="2906060374" sldId="1731"/>
            <ac:spMk id="3" creationId="{9C8EC8BE-07AA-4CA8-8255-81AFB80D5BC6}"/>
          </ac:spMkLst>
        </pc:spChg>
        <pc:spChg chg="mod">
          <ac:chgData name="Robert [Chillibreeze]" userId="8fe5ebfe-980d-441d-bbff-8c5265b810b8" providerId="ADAL" clId="{01C3A196-057E-4B6E-AF4E-FDBFF9A5723E}" dt="2020-07-29T13:10:57.201" v="1553" actId="790"/>
          <ac:spMkLst>
            <pc:docMk/>
            <pc:sldMk cId="2906060374" sldId="1731"/>
            <ac:spMk id="4" creationId="{5736D21B-6766-44F6-BB9A-9AEB7FB35651}"/>
          </ac:spMkLst>
        </pc:spChg>
        <pc:spChg chg="mod">
          <ac:chgData name="Robert [Chillibreeze]" userId="8fe5ebfe-980d-441d-bbff-8c5265b810b8" providerId="ADAL" clId="{01C3A196-057E-4B6E-AF4E-FDBFF9A5723E}" dt="2020-07-29T13:10:57.199" v="1551" actId="790"/>
          <ac:spMkLst>
            <pc:docMk/>
            <pc:sldMk cId="2906060374" sldId="1731"/>
            <ac:spMk id="10" creationId="{21F070CD-AA18-46DD-8716-C6295FFD9807}"/>
          </ac:spMkLst>
        </pc:spChg>
        <pc:spChg chg="mod">
          <ac:chgData name="Robert [Chillibreeze]" userId="8fe5ebfe-980d-441d-bbff-8c5265b810b8" providerId="ADAL" clId="{01C3A196-057E-4B6E-AF4E-FDBFF9A5723E}" dt="2020-07-29T13:10:57.198" v="1550" actId="790"/>
          <ac:spMkLst>
            <pc:docMk/>
            <pc:sldMk cId="2906060374" sldId="1731"/>
            <ac:spMk id="13" creationId="{445D005E-BAD0-45A2-A2BB-8E2546A57FF5}"/>
          </ac:spMkLst>
        </pc:spChg>
        <pc:spChg chg="mod">
          <ac:chgData name="Robert [Chillibreeze]" userId="8fe5ebfe-980d-441d-bbff-8c5265b810b8" providerId="ADAL" clId="{01C3A196-057E-4B6E-AF4E-FDBFF9A5723E}" dt="2020-07-29T13:10:57.197" v="1549" actId="790"/>
          <ac:spMkLst>
            <pc:docMk/>
            <pc:sldMk cId="2906060374" sldId="1731"/>
            <ac:spMk id="17" creationId="{00000000-0000-0000-0000-000000000000}"/>
          </ac:spMkLst>
        </pc:spChg>
        <pc:spChg chg="mod">
          <ac:chgData name="Robert [Chillibreeze]" userId="8fe5ebfe-980d-441d-bbff-8c5265b810b8" providerId="ADAL" clId="{01C3A196-057E-4B6E-AF4E-FDBFF9A5723E}" dt="2020-07-29T13:10:57.208" v="1554" actId="790"/>
          <ac:spMkLst>
            <pc:docMk/>
            <pc:sldMk cId="2906060374" sldId="1731"/>
            <ac:spMk id="30" creationId="{5333D35B-CCAE-429B-A8D8-8E05B1EB7ED2}"/>
          </ac:spMkLst>
        </pc:spChg>
        <pc:spChg chg="mod">
          <ac:chgData name="Robert [Chillibreeze]" userId="8fe5ebfe-980d-441d-bbff-8c5265b810b8" providerId="ADAL" clId="{01C3A196-057E-4B6E-AF4E-FDBFF9A5723E}" dt="2020-07-29T13:10:57.212" v="1555" actId="790"/>
          <ac:spMkLst>
            <pc:docMk/>
            <pc:sldMk cId="2906060374" sldId="1731"/>
            <ac:spMk id="31" creationId="{48CC7E74-2209-40F0-B8BE-D0BD2B606C9B}"/>
          </ac:spMkLst>
        </pc:spChg>
        <pc:spChg chg="mod">
          <ac:chgData name="Robert [Chillibreeze]" userId="8fe5ebfe-980d-441d-bbff-8c5265b810b8" providerId="ADAL" clId="{01C3A196-057E-4B6E-AF4E-FDBFF9A5723E}" dt="2020-07-29T13:10:57.216" v="1556" actId="790"/>
          <ac:spMkLst>
            <pc:docMk/>
            <pc:sldMk cId="2906060374" sldId="1731"/>
            <ac:spMk id="33" creationId="{8F9CD267-69A9-46D1-B157-BB9F06A3F57D}"/>
          </ac:spMkLst>
        </pc:spChg>
        <pc:spChg chg="mod">
          <ac:chgData name="Robert [Chillibreeze]" userId="8fe5ebfe-980d-441d-bbff-8c5265b810b8" providerId="ADAL" clId="{01C3A196-057E-4B6E-AF4E-FDBFF9A5723E}" dt="2020-07-29T13:10:57.219" v="1557" actId="790"/>
          <ac:spMkLst>
            <pc:docMk/>
            <pc:sldMk cId="2906060374" sldId="1731"/>
            <ac:spMk id="35" creationId="{3E786C40-2F4D-497C-9026-FD92A6C75FAC}"/>
          </ac:spMkLst>
        </pc:spChg>
        <pc:spChg chg="mod">
          <ac:chgData name="Robert [Chillibreeze]" userId="8fe5ebfe-980d-441d-bbff-8c5265b810b8" providerId="ADAL" clId="{01C3A196-057E-4B6E-AF4E-FDBFF9A5723E}" dt="2020-07-29T13:10:57.222" v="1558" actId="790"/>
          <ac:spMkLst>
            <pc:docMk/>
            <pc:sldMk cId="2906060374" sldId="1731"/>
            <ac:spMk id="36" creationId="{2A61FADE-A826-4E6C-AB80-9DE057DECC4C}"/>
          </ac:spMkLst>
        </pc:spChg>
        <pc:spChg chg="mod">
          <ac:chgData name="Robert [Chillibreeze]" userId="8fe5ebfe-980d-441d-bbff-8c5265b810b8" providerId="ADAL" clId="{01C3A196-057E-4B6E-AF4E-FDBFF9A5723E}" dt="2020-07-29T13:10:57.225" v="1559" actId="790"/>
          <ac:spMkLst>
            <pc:docMk/>
            <pc:sldMk cId="2906060374" sldId="1731"/>
            <ac:spMk id="37" creationId="{8B95327D-2F75-4696-9C96-49B963489733}"/>
          </ac:spMkLst>
        </pc:spChg>
        <pc:spChg chg="mod">
          <ac:chgData name="Robert [Chillibreeze]" userId="8fe5ebfe-980d-441d-bbff-8c5265b810b8" providerId="ADAL" clId="{01C3A196-057E-4B6E-AF4E-FDBFF9A5723E}" dt="2020-07-29T13:10:57.227" v="1560" actId="790"/>
          <ac:spMkLst>
            <pc:docMk/>
            <pc:sldMk cId="2906060374" sldId="1731"/>
            <ac:spMk id="77" creationId="{A9CE371F-4F94-4FF1-8688-E5F80D21F50A}"/>
          </ac:spMkLst>
        </pc:spChg>
        <pc:grpChg chg="mod">
          <ac:chgData name="Robert [Chillibreeze]" userId="8fe5ebfe-980d-441d-bbff-8c5265b810b8" providerId="ADAL" clId="{01C3A196-057E-4B6E-AF4E-FDBFF9A5723E}" dt="2020-07-29T12:50:29.580" v="3" actId="1076"/>
          <ac:grpSpMkLst>
            <pc:docMk/>
            <pc:sldMk cId="2906060374" sldId="1731"/>
            <ac:grpSpMk id="80" creationId="{140D42CA-D009-4F23-A30A-4925F0B2F8BD}"/>
          </ac:grpSpMkLst>
        </pc:grpChg>
      </pc:sldChg>
      <pc:sldChg chg="modSp mod modNotes">
        <pc:chgData name="Robert [Chillibreeze]" userId="8fe5ebfe-980d-441d-bbff-8c5265b810b8" providerId="ADAL" clId="{01C3A196-057E-4B6E-AF4E-FDBFF9A5723E}" dt="2020-07-29T13:10:57.469" v="1716" actId="790"/>
        <pc:sldMkLst>
          <pc:docMk/>
          <pc:sldMk cId="2936289883" sldId="1732"/>
        </pc:sldMkLst>
        <pc:spChg chg="mod">
          <ac:chgData name="Robert [Chillibreeze]" userId="8fe5ebfe-980d-441d-bbff-8c5265b810b8" providerId="ADAL" clId="{01C3A196-057E-4B6E-AF4E-FDBFF9A5723E}" dt="2020-07-29T13:10:57.463" v="1707" actId="790"/>
          <ac:spMkLst>
            <pc:docMk/>
            <pc:sldMk cId="2936289883" sldId="1732"/>
            <ac:spMk id="4" creationId="{32779C40-3B10-4287-9B50-EA0868B41DBC}"/>
          </ac:spMkLst>
        </pc:spChg>
        <pc:spChg chg="mod">
          <ac:chgData name="Robert [Chillibreeze]" userId="8fe5ebfe-980d-441d-bbff-8c5265b810b8" providerId="ADAL" clId="{01C3A196-057E-4B6E-AF4E-FDBFF9A5723E}" dt="2020-07-29T13:10:57.464" v="1708" actId="790"/>
          <ac:spMkLst>
            <pc:docMk/>
            <pc:sldMk cId="2936289883" sldId="1732"/>
            <ac:spMk id="7" creationId="{B7044337-7ED8-478F-A8CA-E50599AD3C99}"/>
          </ac:spMkLst>
        </pc:spChg>
        <pc:spChg chg="mod">
          <ac:chgData name="Robert [Chillibreeze]" userId="8fe5ebfe-980d-441d-bbff-8c5265b810b8" providerId="ADAL" clId="{01C3A196-057E-4B6E-AF4E-FDBFF9A5723E}" dt="2020-07-29T13:10:57.465" v="1709" actId="790"/>
          <ac:spMkLst>
            <pc:docMk/>
            <pc:sldMk cId="2936289883" sldId="1732"/>
            <ac:spMk id="10" creationId="{BEDE8542-57F6-4097-A3ED-C8B5F71DED61}"/>
          </ac:spMkLst>
        </pc:spChg>
        <pc:spChg chg="mod">
          <ac:chgData name="Robert [Chillibreeze]" userId="8fe5ebfe-980d-441d-bbff-8c5265b810b8" providerId="ADAL" clId="{01C3A196-057E-4B6E-AF4E-FDBFF9A5723E}" dt="2020-07-29T13:10:57.465" v="1710" actId="790"/>
          <ac:spMkLst>
            <pc:docMk/>
            <pc:sldMk cId="2936289883" sldId="1732"/>
            <ac:spMk id="13" creationId="{D6E93DF2-1254-448E-973F-9A7DA1C564F6}"/>
          </ac:spMkLst>
        </pc:spChg>
        <pc:spChg chg="mod">
          <ac:chgData name="Robert [Chillibreeze]" userId="8fe5ebfe-980d-441d-bbff-8c5265b810b8" providerId="ADAL" clId="{01C3A196-057E-4B6E-AF4E-FDBFF9A5723E}" dt="2020-07-29T13:10:57.466" v="1711" actId="790"/>
          <ac:spMkLst>
            <pc:docMk/>
            <pc:sldMk cId="2936289883" sldId="1732"/>
            <ac:spMk id="16" creationId="{A34C23BC-8896-4B60-99A6-F04BBF82945E}"/>
          </ac:spMkLst>
        </pc:spChg>
        <pc:spChg chg="mod">
          <ac:chgData name="Robert [Chillibreeze]" userId="8fe5ebfe-980d-441d-bbff-8c5265b810b8" providerId="ADAL" clId="{01C3A196-057E-4B6E-AF4E-FDBFF9A5723E}" dt="2020-07-29T13:10:57.462" v="1706" actId="790"/>
          <ac:spMkLst>
            <pc:docMk/>
            <pc:sldMk cId="2936289883" sldId="1732"/>
            <ac:spMk id="17" creationId="{00000000-0000-0000-0000-000000000000}"/>
          </ac:spMkLst>
        </pc:spChg>
      </pc:sldChg>
      <pc:sldChg chg="modSp mod modNotes">
        <pc:chgData name="Robert [Chillibreeze]" userId="8fe5ebfe-980d-441d-bbff-8c5265b810b8" providerId="ADAL" clId="{01C3A196-057E-4B6E-AF4E-FDBFF9A5723E}" dt="2020-07-29T13:10:57.511" v="1764" actId="790"/>
        <pc:sldMkLst>
          <pc:docMk/>
          <pc:sldMk cId="3360045161" sldId="1733"/>
        </pc:sldMkLst>
        <pc:spChg chg="mod">
          <ac:chgData name="Robert [Chillibreeze]" userId="8fe5ebfe-980d-441d-bbff-8c5265b810b8" providerId="ADAL" clId="{01C3A196-057E-4B6E-AF4E-FDBFF9A5723E}" dt="2020-07-29T13:10:57.505" v="1757" actId="790"/>
          <ac:spMkLst>
            <pc:docMk/>
            <pc:sldMk cId="3360045161" sldId="1733"/>
            <ac:spMk id="17" creationId="{00000000-0000-0000-0000-000000000000}"/>
          </ac:spMkLst>
        </pc:spChg>
        <pc:spChg chg="mod">
          <ac:chgData name="Robert [Chillibreeze]" userId="8fe5ebfe-980d-441d-bbff-8c5265b810b8" providerId="ADAL" clId="{01C3A196-057E-4B6E-AF4E-FDBFF9A5723E}" dt="2020-07-29T13:10:57.506" v="1758" actId="790"/>
          <ac:spMkLst>
            <pc:docMk/>
            <pc:sldMk cId="3360045161" sldId="1733"/>
            <ac:spMk id="35" creationId="{2FD01FEA-B989-4E85-8F23-5EA605CE9D6F}"/>
          </ac:spMkLst>
        </pc:spChg>
        <pc:spChg chg="mod">
          <ac:chgData name="Robert [Chillibreeze]" userId="8fe5ebfe-980d-441d-bbff-8c5265b810b8" providerId="ADAL" clId="{01C3A196-057E-4B6E-AF4E-FDBFF9A5723E}" dt="2020-07-29T13:10:57.507" v="1759" actId="790"/>
          <ac:spMkLst>
            <pc:docMk/>
            <pc:sldMk cId="3360045161" sldId="1733"/>
            <ac:spMk id="36" creationId="{78A12A06-CB03-4FF4-A780-421A1966E314}"/>
          </ac:spMkLst>
        </pc:spChg>
      </pc:sldChg>
      <pc:sldChg chg="modSp mod modNotes">
        <pc:chgData name="Robert [Chillibreeze]" userId="8fe5ebfe-980d-441d-bbff-8c5265b810b8" providerId="ADAL" clId="{01C3A196-057E-4B6E-AF4E-FDBFF9A5723E}" dt="2020-07-29T13:15:18.615" v="2065" actId="962"/>
        <pc:sldMkLst>
          <pc:docMk/>
          <pc:sldMk cId="2095653383" sldId="1734"/>
        </pc:sldMkLst>
        <pc:spChg chg="mod">
          <ac:chgData name="Robert [Chillibreeze]" userId="8fe5ebfe-980d-441d-bbff-8c5265b810b8" providerId="ADAL" clId="{01C3A196-057E-4B6E-AF4E-FDBFF9A5723E}" dt="2020-07-29T13:10:57.611" v="1864" actId="790"/>
          <ac:spMkLst>
            <pc:docMk/>
            <pc:sldMk cId="2095653383" sldId="1734"/>
            <ac:spMk id="15" creationId="{EA79759B-D978-4E93-999B-D1F0012A4BC1}"/>
          </ac:spMkLst>
        </pc:spChg>
        <pc:spChg chg="mod">
          <ac:chgData name="Robert [Chillibreeze]" userId="8fe5ebfe-980d-441d-bbff-8c5265b810b8" providerId="ADAL" clId="{01C3A196-057E-4B6E-AF4E-FDBFF9A5723E}" dt="2020-07-29T13:10:57.611" v="1863" actId="790"/>
          <ac:spMkLst>
            <pc:docMk/>
            <pc:sldMk cId="2095653383" sldId="1734"/>
            <ac:spMk id="17" creationId="{00000000-0000-0000-0000-000000000000}"/>
          </ac:spMkLst>
        </pc:spChg>
        <pc:spChg chg="mod">
          <ac:chgData name="Robert [Chillibreeze]" userId="8fe5ebfe-980d-441d-bbff-8c5265b810b8" providerId="ADAL" clId="{01C3A196-057E-4B6E-AF4E-FDBFF9A5723E}" dt="2020-07-29T13:10:57.612" v="1865" actId="790"/>
          <ac:spMkLst>
            <pc:docMk/>
            <pc:sldMk cId="2095653383" sldId="1734"/>
            <ac:spMk id="18" creationId="{7499BA3D-FF0C-4571-B3B0-45594164E40D}"/>
          </ac:spMkLst>
        </pc:spChg>
        <pc:spChg chg="mod">
          <ac:chgData name="Robert [Chillibreeze]" userId="8fe5ebfe-980d-441d-bbff-8c5265b810b8" providerId="ADAL" clId="{01C3A196-057E-4B6E-AF4E-FDBFF9A5723E}" dt="2020-07-29T13:10:57.614" v="1866" actId="790"/>
          <ac:spMkLst>
            <pc:docMk/>
            <pc:sldMk cId="2095653383" sldId="1734"/>
            <ac:spMk id="20" creationId="{77AE62EB-AD61-4002-892C-8259F27ED6C6}"/>
          </ac:spMkLst>
        </pc:spChg>
        <pc:picChg chg="mod">
          <ac:chgData name="Robert [Chillibreeze]" userId="8fe5ebfe-980d-441d-bbff-8c5265b810b8" providerId="ADAL" clId="{01C3A196-057E-4B6E-AF4E-FDBFF9A5723E}" dt="2020-07-29T13:15:18.615" v="2065" actId="962"/>
          <ac:picMkLst>
            <pc:docMk/>
            <pc:sldMk cId="2095653383" sldId="1734"/>
            <ac:picMk id="5" creationId="{A209E112-373D-4402-B7D7-C66A691B2FFE}"/>
          </ac:picMkLst>
        </pc:picChg>
      </pc:sldChg>
      <pc:sldChg chg="modSp mod modNotes">
        <pc:chgData name="Robert [Chillibreeze]" userId="8fe5ebfe-980d-441d-bbff-8c5265b810b8" providerId="ADAL" clId="{01C3A196-057E-4B6E-AF4E-FDBFF9A5723E}" dt="2020-07-30T06:13:24.880" v="2092" actId="14100"/>
        <pc:sldMkLst>
          <pc:docMk/>
          <pc:sldMk cId="2037318414" sldId="1736"/>
        </pc:sldMkLst>
        <pc:spChg chg="mod">
          <ac:chgData name="Robert [Chillibreeze]" userId="8fe5ebfe-980d-441d-bbff-8c5265b810b8" providerId="ADAL" clId="{01C3A196-057E-4B6E-AF4E-FDBFF9A5723E}" dt="2020-07-30T06:13:24.480" v="2091" actId="14100"/>
          <ac:spMkLst>
            <pc:docMk/>
            <pc:sldMk cId="2037318414" sldId="1736"/>
            <ac:spMk id="10" creationId="{43BC9C58-DF3E-4279-8609-E19EC676B347}"/>
          </ac:spMkLst>
        </pc:spChg>
        <pc:spChg chg="mod">
          <ac:chgData name="Robert [Chillibreeze]" userId="8fe5ebfe-980d-441d-bbff-8c5265b810b8" providerId="ADAL" clId="{01C3A196-057E-4B6E-AF4E-FDBFF9A5723E}" dt="2020-07-29T13:10:57.241" v="1574" actId="790"/>
          <ac:spMkLst>
            <pc:docMk/>
            <pc:sldMk cId="2037318414" sldId="1736"/>
            <ac:spMk id="17" creationId="{00000000-0000-0000-0000-000000000000}"/>
          </ac:spMkLst>
        </pc:spChg>
        <pc:picChg chg="mod">
          <ac:chgData name="Robert [Chillibreeze]" userId="8fe5ebfe-980d-441d-bbff-8c5265b810b8" providerId="ADAL" clId="{01C3A196-057E-4B6E-AF4E-FDBFF9A5723E}" dt="2020-07-29T12:52:13.425" v="73" actId="962"/>
          <ac:picMkLst>
            <pc:docMk/>
            <pc:sldMk cId="2037318414" sldId="1736"/>
            <ac:picMk id="5" creationId="{4EB0EB67-3A37-42B7-9A76-ADE4A3B4E2B4}"/>
          </ac:picMkLst>
        </pc:picChg>
        <pc:picChg chg="mod">
          <ac:chgData name="Robert [Chillibreeze]" userId="8fe5ebfe-980d-441d-bbff-8c5265b810b8" providerId="ADAL" clId="{01C3A196-057E-4B6E-AF4E-FDBFF9A5723E}" dt="2020-07-30T06:13:24.880" v="2092" actId="14100"/>
          <ac:picMkLst>
            <pc:docMk/>
            <pc:sldMk cId="2037318414" sldId="1736"/>
            <ac:picMk id="7" creationId="{E9B706A0-F8C4-413F-81BE-22E6EC9A9FC1}"/>
          </ac:picMkLst>
        </pc:picChg>
      </pc:sldChg>
      <pc:sldChg chg="modSp mod modNotes">
        <pc:chgData name="Robert [Chillibreeze]" userId="8fe5ebfe-980d-441d-bbff-8c5265b810b8" providerId="ADAL" clId="{01C3A196-057E-4B6E-AF4E-FDBFF9A5723E}" dt="2020-07-29T13:10:57.253" v="1587" actId="790"/>
        <pc:sldMkLst>
          <pc:docMk/>
          <pc:sldMk cId="1127734430" sldId="1737"/>
        </pc:sldMkLst>
        <pc:spChg chg="mod">
          <ac:chgData name="Robert [Chillibreeze]" userId="8fe5ebfe-980d-441d-bbff-8c5265b810b8" providerId="ADAL" clId="{01C3A196-057E-4B6E-AF4E-FDBFF9A5723E}" dt="2020-07-29T13:10:57.249" v="1582" actId="790"/>
          <ac:spMkLst>
            <pc:docMk/>
            <pc:sldMk cId="1127734430" sldId="1737"/>
            <ac:spMk id="3" creationId="{8776590A-002A-4DA2-AC7C-0794C96989D7}"/>
          </ac:spMkLst>
        </pc:spChg>
        <pc:spChg chg="mod">
          <ac:chgData name="Robert [Chillibreeze]" userId="8fe5ebfe-980d-441d-bbff-8c5265b810b8" providerId="ADAL" clId="{01C3A196-057E-4B6E-AF4E-FDBFF9A5723E}" dt="2020-07-29T13:10:57.248" v="1581" actId="790"/>
          <ac:spMkLst>
            <pc:docMk/>
            <pc:sldMk cId="1127734430" sldId="1737"/>
            <ac:spMk id="17" creationId="{00000000-0000-0000-0000-000000000000}"/>
          </ac:spMkLst>
        </pc:spChg>
        <pc:picChg chg="mod">
          <ac:chgData name="Robert [Chillibreeze]" userId="8fe5ebfe-980d-441d-bbff-8c5265b810b8" providerId="ADAL" clId="{01C3A196-057E-4B6E-AF4E-FDBFF9A5723E}" dt="2020-07-29T12:56:38.499" v="461" actId="962"/>
          <ac:picMkLst>
            <pc:docMk/>
            <pc:sldMk cId="1127734430" sldId="1737"/>
            <ac:picMk id="10" creationId="{5C7B09FE-CDDA-4E66-9F77-9B74926A1E9D}"/>
          </ac:picMkLst>
        </pc:picChg>
      </pc:sldChg>
      <pc:sldChg chg="modSp mod modNotes">
        <pc:chgData name="Robert [Chillibreeze]" userId="8fe5ebfe-980d-441d-bbff-8c5265b810b8" providerId="ADAL" clId="{01C3A196-057E-4B6E-AF4E-FDBFF9A5723E}" dt="2020-07-29T13:10:57.326" v="1601" actId="790"/>
        <pc:sldMkLst>
          <pc:docMk/>
          <pc:sldMk cId="3244619878" sldId="1739"/>
        </pc:sldMkLst>
        <pc:spChg chg="mod">
          <ac:chgData name="Robert [Chillibreeze]" userId="8fe5ebfe-980d-441d-bbff-8c5265b810b8" providerId="ADAL" clId="{01C3A196-057E-4B6E-AF4E-FDBFF9A5723E}" dt="2020-07-29T13:10:57.323" v="1596" actId="790"/>
          <ac:spMkLst>
            <pc:docMk/>
            <pc:sldMk cId="3244619878" sldId="1739"/>
            <ac:spMk id="2" creationId="{057CAE57-ECC9-474E-ADA6-CB7A0018B138}"/>
          </ac:spMkLst>
        </pc:spChg>
        <pc:spChg chg="mod">
          <ac:chgData name="Robert [Chillibreeze]" userId="8fe5ebfe-980d-441d-bbff-8c5265b810b8" providerId="ADAL" clId="{01C3A196-057E-4B6E-AF4E-FDBFF9A5723E}" dt="2020-07-29T13:10:57.321" v="1595" actId="790"/>
          <ac:spMkLst>
            <pc:docMk/>
            <pc:sldMk cId="3244619878" sldId="1739"/>
            <ac:spMk id="17" creationId="{00000000-0000-0000-0000-000000000000}"/>
          </ac:spMkLst>
        </pc:spChg>
        <pc:picChg chg="mod">
          <ac:chgData name="Robert [Chillibreeze]" userId="8fe5ebfe-980d-441d-bbff-8c5265b810b8" providerId="ADAL" clId="{01C3A196-057E-4B6E-AF4E-FDBFF9A5723E}" dt="2020-07-29T12:57:00.148" v="533" actId="962"/>
          <ac:picMkLst>
            <pc:docMk/>
            <pc:sldMk cId="3244619878" sldId="1739"/>
            <ac:picMk id="7" creationId="{F2ACBD8F-1C31-4A6A-AD31-75B73DDED235}"/>
          </ac:picMkLst>
        </pc:picChg>
      </pc:sldChg>
      <pc:sldChg chg="modSp mod modNotes">
        <pc:chgData name="Robert [Chillibreeze]" userId="8fe5ebfe-980d-441d-bbff-8c5265b810b8" providerId="ADAL" clId="{01C3A196-057E-4B6E-AF4E-FDBFF9A5723E}" dt="2020-07-29T13:10:57.331" v="1608" actId="790"/>
        <pc:sldMkLst>
          <pc:docMk/>
          <pc:sldMk cId="4153479230" sldId="1740"/>
        </pc:sldMkLst>
        <pc:spChg chg="mod">
          <ac:chgData name="Robert [Chillibreeze]" userId="8fe5ebfe-980d-441d-bbff-8c5265b810b8" providerId="ADAL" clId="{01C3A196-057E-4B6E-AF4E-FDBFF9A5723E}" dt="2020-07-29T13:10:57.328" v="1603" actId="790"/>
          <ac:spMkLst>
            <pc:docMk/>
            <pc:sldMk cId="4153479230" sldId="1740"/>
            <ac:spMk id="4" creationId="{563313DC-D4E1-4A50-A8A9-4FD33C9A741E}"/>
          </ac:spMkLst>
        </pc:spChg>
        <pc:spChg chg="mod">
          <ac:chgData name="Robert [Chillibreeze]" userId="8fe5ebfe-980d-441d-bbff-8c5265b810b8" providerId="ADAL" clId="{01C3A196-057E-4B6E-AF4E-FDBFF9A5723E}" dt="2020-07-29T13:10:57.327" v="1602" actId="790"/>
          <ac:spMkLst>
            <pc:docMk/>
            <pc:sldMk cId="4153479230" sldId="1740"/>
            <ac:spMk id="17" creationId="{00000000-0000-0000-0000-000000000000}"/>
          </ac:spMkLst>
        </pc:spChg>
      </pc:sldChg>
      <pc:sldChg chg="modSp mod modNotes">
        <pc:chgData name="Robert [Chillibreeze]" userId="8fe5ebfe-980d-441d-bbff-8c5265b810b8" providerId="ADAL" clId="{01C3A196-057E-4B6E-AF4E-FDBFF9A5723E}" dt="2020-07-29T13:10:57.338" v="1615" actId="790"/>
        <pc:sldMkLst>
          <pc:docMk/>
          <pc:sldMk cId="486694723" sldId="1741"/>
        </pc:sldMkLst>
        <pc:spChg chg="mod">
          <ac:chgData name="Robert [Chillibreeze]" userId="8fe5ebfe-980d-441d-bbff-8c5265b810b8" providerId="ADAL" clId="{01C3A196-057E-4B6E-AF4E-FDBFF9A5723E}" dt="2020-07-29T13:10:57.333" v="1610" actId="790"/>
          <ac:spMkLst>
            <pc:docMk/>
            <pc:sldMk cId="486694723" sldId="1741"/>
            <ac:spMk id="4" creationId="{77D0FCF9-757B-4410-B6F2-D862E8854D15}"/>
          </ac:spMkLst>
        </pc:spChg>
        <pc:spChg chg="mod">
          <ac:chgData name="Robert [Chillibreeze]" userId="8fe5ebfe-980d-441d-bbff-8c5265b810b8" providerId="ADAL" clId="{01C3A196-057E-4B6E-AF4E-FDBFF9A5723E}" dt="2020-07-29T13:10:57.332" v="1609" actId="790"/>
          <ac:spMkLst>
            <pc:docMk/>
            <pc:sldMk cId="486694723" sldId="1741"/>
            <ac:spMk id="17" creationId="{00000000-0000-0000-0000-000000000000}"/>
          </ac:spMkLst>
        </pc:spChg>
      </pc:sldChg>
      <pc:sldChg chg="modSp mod modNotes">
        <pc:chgData name="Robert [Chillibreeze]" userId="8fe5ebfe-980d-441d-bbff-8c5265b810b8" providerId="ADAL" clId="{01C3A196-057E-4B6E-AF4E-FDBFF9A5723E}" dt="2020-07-29T13:10:57.344" v="1622" actId="790"/>
        <pc:sldMkLst>
          <pc:docMk/>
          <pc:sldMk cId="2029243397" sldId="1742"/>
        </pc:sldMkLst>
        <pc:spChg chg="mod">
          <ac:chgData name="Robert [Chillibreeze]" userId="8fe5ebfe-980d-441d-bbff-8c5265b810b8" providerId="ADAL" clId="{01C3A196-057E-4B6E-AF4E-FDBFF9A5723E}" dt="2020-07-29T13:10:57.341" v="1617" actId="790"/>
          <ac:spMkLst>
            <pc:docMk/>
            <pc:sldMk cId="2029243397" sldId="1742"/>
            <ac:spMk id="2" creationId="{DBB74C31-AD64-4F46-9605-F1C89C624038}"/>
          </ac:spMkLst>
        </pc:spChg>
        <pc:spChg chg="mod">
          <ac:chgData name="Robert [Chillibreeze]" userId="8fe5ebfe-980d-441d-bbff-8c5265b810b8" providerId="ADAL" clId="{01C3A196-057E-4B6E-AF4E-FDBFF9A5723E}" dt="2020-07-29T13:10:57.338" v="1616" actId="790"/>
          <ac:spMkLst>
            <pc:docMk/>
            <pc:sldMk cId="2029243397" sldId="1742"/>
            <ac:spMk id="17" creationId="{00000000-0000-0000-0000-000000000000}"/>
          </ac:spMkLst>
        </pc:spChg>
        <pc:picChg chg="mod">
          <ac:chgData name="Robert [Chillibreeze]" userId="8fe5ebfe-980d-441d-bbff-8c5265b810b8" providerId="ADAL" clId="{01C3A196-057E-4B6E-AF4E-FDBFF9A5723E}" dt="2020-07-29T12:57:41.894" v="537" actId="962"/>
          <ac:picMkLst>
            <pc:docMk/>
            <pc:sldMk cId="2029243397" sldId="1742"/>
            <ac:picMk id="4" creationId="{C6C6187F-ADAE-4DA4-AA64-B0388329E212}"/>
          </ac:picMkLst>
        </pc:picChg>
      </pc:sldChg>
      <pc:sldChg chg="modSp mod modNotes">
        <pc:chgData name="Robert [Chillibreeze]" userId="8fe5ebfe-980d-441d-bbff-8c5265b810b8" providerId="ADAL" clId="{01C3A196-057E-4B6E-AF4E-FDBFF9A5723E}" dt="2020-07-29T13:10:57.352" v="1631" actId="790"/>
        <pc:sldMkLst>
          <pc:docMk/>
          <pc:sldMk cId="2831703516" sldId="1743"/>
        </pc:sldMkLst>
        <pc:spChg chg="mod">
          <ac:chgData name="Robert [Chillibreeze]" userId="8fe5ebfe-980d-441d-bbff-8c5265b810b8" providerId="ADAL" clId="{01C3A196-057E-4B6E-AF4E-FDBFF9A5723E}" dt="2020-07-29T13:10:57.346" v="1624" actId="790"/>
          <ac:spMkLst>
            <pc:docMk/>
            <pc:sldMk cId="2831703516" sldId="1743"/>
            <ac:spMk id="5" creationId="{CD229F8D-5BBF-46BC-A0CE-66C6478B822A}"/>
          </ac:spMkLst>
        </pc:spChg>
        <pc:spChg chg="mod">
          <ac:chgData name="Robert [Chillibreeze]" userId="8fe5ebfe-980d-441d-bbff-8c5265b810b8" providerId="ADAL" clId="{01C3A196-057E-4B6E-AF4E-FDBFF9A5723E}" dt="2020-07-29T13:10:57.347" v="1625" actId="790"/>
          <ac:spMkLst>
            <pc:docMk/>
            <pc:sldMk cId="2831703516" sldId="1743"/>
            <ac:spMk id="9" creationId="{E5690194-5E69-49C4-8759-E7A279563D34}"/>
          </ac:spMkLst>
        </pc:spChg>
        <pc:spChg chg="mod">
          <ac:chgData name="Robert [Chillibreeze]" userId="8fe5ebfe-980d-441d-bbff-8c5265b810b8" providerId="ADAL" clId="{01C3A196-057E-4B6E-AF4E-FDBFF9A5723E}" dt="2020-07-29T13:10:57.348" v="1626" actId="790"/>
          <ac:spMkLst>
            <pc:docMk/>
            <pc:sldMk cId="2831703516" sldId="1743"/>
            <ac:spMk id="12" creationId="{480C7E8A-8605-40B4-8E1C-AE7778FBC846}"/>
          </ac:spMkLst>
        </pc:spChg>
        <pc:spChg chg="mod">
          <ac:chgData name="Robert [Chillibreeze]" userId="8fe5ebfe-980d-441d-bbff-8c5265b810b8" providerId="ADAL" clId="{01C3A196-057E-4B6E-AF4E-FDBFF9A5723E}" dt="2020-07-29T13:10:57.345" v="1623" actId="790"/>
          <ac:spMkLst>
            <pc:docMk/>
            <pc:sldMk cId="2831703516" sldId="1743"/>
            <ac:spMk id="17" creationId="{00000000-0000-0000-0000-000000000000}"/>
          </ac:spMkLst>
        </pc:spChg>
        <pc:picChg chg="mod">
          <ac:chgData name="Robert [Chillibreeze]" userId="8fe5ebfe-980d-441d-bbff-8c5265b810b8" providerId="ADAL" clId="{01C3A196-057E-4B6E-AF4E-FDBFF9A5723E}" dt="2020-07-29T12:58:03.010" v="541" actId="962"/>
          <ac:picMkLst>
            <pc:docMk/>
            <pc:sldMk cId="2831703516" sldId="1743"/>
            <ac:picMk id="32" creationId="{97BE46FB-AF53-4062-BEEB-9E12AF1DD66B}"/>
          </ac:picMkLst>
        </pc:picChg>
      </pc:sldChg>
      <pc:sldChg chg="modSp mod modNotes">
        <pc:chgData name="Robert [Chillibreeze]" userId="8fe5ebfe-980d-441d-bbff-8c5265b810b8" providerId="ADAL" clId="{01C3A196-057E-4B6E-AF4E-FDBFF9A5723E}" dt="2020-07-29T13:10:57.359" v="1639" actId="790"/>
        <pc:sldMkLst>
          <pc:docMk/>
          <pc:sldMk cId="539067732" sldId="1744"/>
        </pc:sldMkLst>
        <pc:spChg chg="mod">
          <ac:chgData name="Robert [Chillibreeze]" userId="8fe5ebfe-980d-441d-bbff-8c5265b810b8" providerId="ADAL" clId="{01C3A196-057E-4B6E-AF4E-FDBFF9A5723E}" dt="2020-07-29T13:10:57.354" v="1633" actId="790"/>
          <ac:spMkLst>
            <pc:docMk/>
            <pc:sldMk cId="539067732" sldId="1744"/>
            <ac:spMk id="4" creationId="{7E4BCDAF-A994-4807-B446-683E1FCBAE03}"/>
          </ac:spMkLst>
        </pc:spChg>
        <pc:spChg chg="mod">
          <ac:chgData name="Robert [Chillibreeze]" userId="8fe5ebfe-980d-441d-bbff-8c5265b810b8" providerId="ADAL" clId="{01C3A196-057E-4B6E-AF4E-FDBFF9A5723E}" dt="2020-07-29T13:10:57.356" v="1634" actId="790"/>
          <ac:spMkLst>
            <pc:docMk/>
            <pc:sldMk cId="539067732" sldId="1744"/>
            <ac:spMk id="9" creationId="{4089C533-2FAC-4745-A08C-7B419AC0CDE4}"/>
          </ac:spMkLst>
        </pc:spChg>
        <pc:spChg chg="mod">
          <ac:chgData name="Robert [Chillibreeze]" userId="8fe5ebfe-980d-441d-bbff-8c5265b810b8" providerId="ADAL" clId="{01C3A196-057E-4B6E-AF4E-FDBFF9A5723E}" dt="2020-07-29T13:10:57.352" v="1632" actId="790"/>
          <ac:spMkLst>
            <pc:docMk/>
            <pc:sldMk cId="539067732" sldId="1744"/>
            <ac:spMk id="17" creationId="{00000000-0000-0000-0000-000000000000}"/>
          </ac:spMkLst>
        </pc:spChg>
      </pc:sldChg>
      <pc:sldChg chg="modSp mod modNotes">
        <pc:chgData name="Robert [Chillibreeze]" userId="8fe5ebfe-980d-441d-bbff-8c5265b810b8" providerId="ADAL" clId="{01C3A196-057E-4B6E-AF4E-FDBFF9A5723E}" dt="2020-07-29T13:10:57.493" v="1743" actId="790"/>
        <pc:sldMkLst>
          <pc:docMk/>
          <pc:sldMk cId="3663292820" sldId="1745"/>
        </pc:sldMkLst>
        <pc:spChg chg="mod">
          <ac:chgData name="Robert [Chillibreeze]" userId="8fe5ebfe-980d-441d-bbff-8c5265b810b8" providerId="ADAL" clId="{01C3A196-057E-4B6E-AF4E-FDBFF9A5723E}" dt="2020-07-29T13:10:57.487" v="1736" actId="790"/>
          <ac:spMkLst>
            <pc:docMk/>
            <pc:sldMk cId="3663292820" sldId="1745"/>
            <ac:spMk id="10" creationId="{4006D687-5DE4-4290-94A6-E459E2327446}"/>
          </ac:spMkLst>
        </pc:spChg>
        <pc:spChg chg="mod">
          <ac:chgData name="Robert [Chillibreeze]" userId="8fe5ebfe-980d-441d-bbff-8c5265b810b8" providerId="ADAL" clId="{01C3A196-057E-4B6E-AF4E-FDBFF9A5723E}" dt="2020-07-29T13:10:57.489" v="1737" actId="790"/>
          <ac:spMkLst>
            <pc:docMk/>
            <pc:sldMk cId="3663292820" sldId="1745"/>
            <ac:spMk id="14" creationId="{440736DD-9C87-467F-BA69-6B14389B0260}"/>
          </ac:spMkLst>
        </pc:spChg>
        <pc:spChg chg="mod">
          <ac:chgData name="Robert [Chillibreeze]" userId="8fe5ebfe-980d-441d-bbff-8c5265b810b8" providerId="ADAL" clId="{01C3A196-057E-4B6E-AF4E-FDBFF9A5723E}" dt="2020-07-29T13:10:57.484" v="1735" actId="790"/>
          <ac:spMkLst>
            <pc:docMk/>
            <pc:sldMk cId="3663292820" sldId="1745"/>
            <ac:spMk id="17" creationId="{00000000-0000-0000-0000-000000000000}"/>
          </ac:spMkLst>
        </pc:spChg>
        <pc:spChg chg="mod">
          <ac:chgData name="Robert [Chillibreeze]" userId="8fe5ebfe-980d-441d-bbff-8c5265b810b8" providerId="ADAL" clId="{01C3A196-057E-4B6E-AF4E-FDBFF9A5723E}" dt="2020-07-29T13:10:57.490" v="1738" actId="790"/>
          <ac:spMkLst>
            <pc:docMk/>
            <pc:sldMk cId="3663292820" sldId="1745"/>
            <ac:spMk id="19" creationId="{C9B5E365-6528-47B6-8973-0F81277CDDCD}"/>
          </ac:spMkLst>
        </pc:spChg>
      </pc:sldChg>
      <pc:sldChg chg="modSp mod modNotes">
        <pc:chgData name="Robert [Chillibreeze]" userId="8fe5ebfe-980d-441d-bbff-8c5265b810b8" providerId="ADAL" clId="{01C3A196-057E-4B6E-AF4E-FDBFF9A5723E}" dt="2020-07-29T13:10:57.499" v="1750" actId="790"/>
        <pc:sldMkLst>
          <pc:docMk/>
          <pc:sldMk cId="1263067585" sldId="1746"/>
        </pc:sldMkLst>
        <pc:spChg chg="mod">
          <ac:chgData name="Robert [Chillibreeze]" userId="8fe5ebfe-980d-441d-bbff-8c5265b810b8" providerId="ADAL" clId="{01C3A196-057E-4B6E-AF4E-FDBFF9A5723E}" dt="2020-07-29T13:10:57.495" v="1745" actId="790"/>
          <ac:spMkLst>
            <pc:docMk/>
            <pc:sldMk cId="1263067585" sldId="1746"/>
            <ac:spMk id="4" creationId="{E4145E9D-67A6-4546-AF07-78484259664D}"/>
          </ac:spMkLst>
        </pc:spChg>
        <pc:spChg chg="mod">
          <ac:chgData name="Robert [Chillibreeze]" userId="8fe5ebfe-980d-441d-bbff-8c5265b810b8" providerId="ADAL" clId="{01C3A196-057E-4B6E-AF4E-FDBFF9A5723E}" dt="2020-07-29T13:10:57.494" v="1744" actId="790"/>
          <ac:spMkLst>
            <pc:docMk/>
            <pc:sldMk cId="1263067585" sldId="1746"/>
            <ac:spMk id="17" creationId="{00000000-0000-0000-0000-000000000000}"/>
          </ac:spMkLst>
        </pc:spChg>
        <pc:picChg chg="mod">
          <ac:chgData name="Robert [Chillibreeze]" userId="8fe5ebfe-980d-441d-bbff-8c5265b810b8" providerId="ADAL" clId="{01C3A196-057E-4B6E-AF4E-FDBFF9A5723E}" dt="2020-07-29T13:10:20.157" v="1522" actId="962"/>
          <ac:picMkLst>
            <pc:docMk/>
            <pc:sldMk cId="1263067585" sldId="1746"/>
            <ac:picMk id="3" creationId="{028E2B12-847E-4611-A00D-0201B5D12D2D}"/>
          </ac:picMkLst>
        </pc:picChg>
      </pc:sldChg>
      <pc:sldChg chg="modSp mod modNotes">
        <pc:chgData name="Robert [Chillibreeze]" userId="8fe5ebfe-980d-441d-bbff-8c5265b810b8" providerId="ADAL" clId="{01C3A196-057E-4B6E-AF4E-FDBFF9A5723E}" dt="2020-07-29T13:10:57.635" v="1890" actId="790"/>
        <pc:sldMkLst>
          <pc:docMk/>
          <pc:sldMk cId="1198529486" sldId="1751"/>
        </pc:sldMkLst>
        <pc:spChg chg="mod">
          <ac:chgData name="Robert [Chillibreeze]" userId="8fe5ebfe-980d-441d-bbff-8c5265b810b8" providerId="ADAL" clId="{01C3A196-057E-4B6E-AF4E-FDBFF9A5723E}" dt="2020-07-29T13:10:57.630" v="1883" actId="790"/>
          <ac:spMkLst>
            <pc:docMk/>
            <pc:sldMk cId="1198529486" sldId="1751"/>
            <ac:spMk id="14" creationId="{D7D5CB79-B6CA-43DC-8135-3BA13A87DC31}"/>
          </ac:spMkLst>
        </pc:spChg>
        <pc:spChg chg="mod">
          <ac:chgData name="Robert [Chillibreeze]" userId="8fe5ebfe-980d-441d-bbff-8c5265b810b8" providerId="ADAL" clId="{01C3A196-057E-4B6E-AF4E-FDBFF9A5723E}" dt="2020-07-29T13:10:57.631" v="1884" actId="790"/>
          <ac:spMkLst>
            <pc:docMk/>
            <pc:sldMk cId="1198529486" sldId="1751"/>
            <ac:spMk id="16" creationId="{767E2664-5E72-4591-B8AC-5BEEB78D39BA}"/>
          </ac:spMkLst>
        </pc:spChg>
        <pc:spChg chg="mod">
          <ac:chgData name="Robert [Chillibreeze]" userId="8fe5ebfe-980d-441d-bbff-8c5265b810b8" providerId="ADAL" clId="{01C3A196-057E-4B6E-AF4E-FDBFF9A5723E}" dt="2020-07-29T13:10:57.628" v="1881" actId="790"/>
          <ac:spMkLst>
            <pc:docMk/>
            <pc:sldMk cId="1198529486" sldId="1751"/>
            <ac:spMk id="17" creationId="{00000000-0000-0000-0000-000000000000}"/>
          </ac:spMkLst>
        </pc:spChg>
        <pc:spChg chg="mod">
          <ac:chgData name="Robert [Chillibreeze]" userId="8fe5ebfe-980d-441d-bbff-8c5265b810b8" providerId="ADAL" clId="{01C3A196-057E-4B6E-AF4E-FDBFF9A5723E}" dt="2020-07-29T13:10:57.631" v="1885" actId="790"/>
          <ac:spMkLst>
            <pc:docMk/>
            <pc:sldMk cId="1198529486" sldId="1751"/>
            <ac:spMk id="19" creationId="{E954B981-C572-46AD-9E37-2592D335EDA5}"/>
          </ac:spMkLst>
        </pc:spChg>
        <pc:spChg chg="mod">
          <ac:chgData name="Robert [Chillibreeze]" userId="8fe5ebfe-980d-441d-bbff-8c5265b810b8" providerId="ADAL" clId="{01C3A196-057E-4B6E-AF4E-FDBFF9A5723E}" dt="2020-07-29T13:10:57.629" v="1882" actId="790"/>
          <ac:spMkLst>
            <pc:docMk/>
            <pc:sldMk cId="1198529486" sldId="1751"/>
            <ac:spMk id="23" creationId="{6CAD4DE2-FC02-4641-80B2-4F28FE7A8F7A}"/>
          </ac:spMkLst>
        </pc:spChg>
      </pc:sldChg>
      <pc:sldChg chg="modSp mod modNotes">
        <pc:chgData name="Robert [Chillibreeze]" userId="8fe5ebfe-980d-441d-bbff-8c5265b810b8" providerId="ADAL" clId="{01C3A196-057E-4B6E-AF4E-FDBFF9A5723E}" dt="2020-07-29T13:10:57.656" v="1916" actId="790"/>
        <pc:sldMkLst>
          <pc:docMk/>
          <pc:sldMk cId="1639291595" sldId="1753"/>
        </pc:sldMkLst>
        <pc:spChg chg="mod">
          <ac:chgData name="Robert [Chillibreeze]" userId="8fe5ebfe-980d-441d-bbff-8c5265b810b8" providerId="ADAL" clId="{01C3A196-057E-4B6E-AF4E-FDBFF9A5723E}" dt="2020-07-29T13:10:57.649" v="1909" actId="790"/>
          <ac:spMkLst>
            <pc:docMk/>
            <pc:sldMk cId="1639291595" sldId="1753"/>
            <ac:spMk id="13" creationId="{861C863F-036D-4A41-AA3F-A6FAB0F060A6}"/>
          </ac:spMkLst>
        </pc:spChg>
        <pc:spChg chg="mod">
          <ac:chgData name="Robert [Chillibreeze]" userId="8fe5ebfe-980d-441d-bbff-8c5265b810b8" providerId="ADAL" clId="{01C3A196-057E-4B6E-AF4E-FDBFF9A5723E}" dt="2020-07-29T13:10:57.652" v="1911" actId="790"/>
          <ac:spMkLst>
            <pc:docMk/>
            <pc:sldMk cId="1639291595" sldId="1753"/>
            <ac:spMk id="15" creationId="{B2C9B631-10A0-42DB-BB14-56CD1003CEFB}"/>
          </ac:spMkLst>
        </pc:spChg>
        <pc:spChg chg="mod">
          <ac:chgData name="Robert [Chillibreeze]" userId="8fe5ebfe-980d-441d-bbff-8c5265b810b8" providerId="ADAL" clId="{01C3A196-057E-4B6E-AF4E-FDBFF9A5723E}" dt="2020-07-29T13:10:57.648" v="1908" actId="790"/>
          <ac:spMkLst>
            <pc:docMk/>
            <pc:sldMk cId="1639291595" sldId="1753"/>
            <ac:spMk id="17" creationId="{00000000-0000-0000-0000-000000000000}"/>
          </ac:spMkLst>
        </pc:spChg>
        <pc:spChg chg="mod">
          <ac:chgData name="Robert [Chillibreeze]" userId="8fe5ebfe-980d-441d-bbff-8c5265b810b8" providerId="ADAL" clId="{01C3A196-057E-4B6E-AF4E-FDBFF9A5723E}" dt="2020-07-29T13:10:57.650" v="1910" actId="790"/>
          <ac:spMkLst>
            <pc:docMk/>
            <pc:sldMk cId="1639291595" sldId="1753"/>
            <ac:spMk id="18" creationId="{DC4A79CC-8439-4840-818F-38A9B7680E7D}"/>
          </ac:spMkLst>
        </pc:spChg>
      </pc:sldChg>
      <pc:sldChg chg="modSp mod modNotes">
        <pc:chgData name="Robert [Chillibreeze]" userId="8fe5ebfe-980d-441d-bbff-8c5265b810b8" providerId="ADAL" clId="{01C3A196-057E-4B6E-AF4E-FDBFF9A5723E}" dt="2020-07-29T13:10:57.673" v="1937" actId="790"/>
        <pc:sldMkLst>
          <pc:docMk/>
          <pc:sldMk cId="1622630864" sldId="1754"/>
        </pc:sldMkLst>
        <pc:spChg chg="mod">
          <ac:chgData name="Robert [Chillibreeze]" userId="8fe5ebfe-980d-441d-bbff-8c5265b810b8" providerId="ADAL" clId="{01C3A196-057E-4B6E-AF4E-FDBFF9A5723E}" dt="2020-07-29T13:10:57.663" v="1925" actId="790"/>
          <ac:spMkLst>
            <pc:docMk/>
            <pc:sldMk cId="1622630864" sldId="1754"/>
            <ac:spMk id="8" creationId="{80C62EC5-A5DD-4BFC-B41C-1614DC3B167F}"/>
          </ac:spMkLst>
        </pc:spChg>
        <pc:spChg chg="mod">
          <ac:chgData name="Robert [Chillibreeze]" userId="8fe5ebfe-980d-441d-bbff-8c5265b810b8" providerId="ADAL" clId="{01C3A196-057E-4B6E-AF4E-FDBFF9A5723E}" dt="2020-07-29T13:10:57.664" v="1926" actId="790"/>
          <ac:spMkLst>
            <pc:docMk/>
            <pc:sldMk cId="1622630864" sldId="1754"/>
            <ac:spMk id="9" creationId="{F069BC8E-4143-4949-88A7-D652D0BE9863}"/>
          </ac:spMkLst>
        </pc:spChg>
        <pc:spChg chg="mod">
          <ac:chgData name="Robert [Chillibreeze]" userId="8fe5ebfe-980d-441d-bbff-8c5265b810b8" providerId="ADAL" clId="{01C3A196-057E-4B6E-AF4E-FDBFF9A5723E}" dt="2020-07-29T13:10:57.661" v="1923" actId="790"/>
          <ac:spMkLst>
            <pc:docMk/>
            <pc:sldMk cId="1622630864" sldId="1754"/>
            <ac:spMk id="17" creationId="{00000000-0000-0000-0000-000000000000}"/>
          </ac:spMkLst>
        </pc:spChg>
        <pc:spChg chg="mod">
          <ac:chgData name="Robert [Chillibreeze]" userId="8fe5ebfe-980d-441d-bbff-8c5265b810b8" providerId="ADAL" clId="{01C3A196-057E-4B6E-AF4E-FDBFF9A5723E}" dt="2020-07-29T13:10:57.662" v="1924" actId="790"/>
          <ac:spMkLst>
            <pc:docMk/>
            <pc:sldMk cId="1622630864" sldId="1754"/>
            <ac:spMk id="19" creationId="{AA5ED7BD-5EDB-4066-8F1A-3EEE6CCDEB91}"/>
          </ac:spMkLst>
        </pc:spChg>
        <pc:spChg chg="mod">
          <ac:chgData name="Robert [Chillibreeze]" userId="8fe5ebfe-980d-441d-bbff-8c5265b810b8" providerId="ADAL" clId="{01C3A196-057E-4B6E-AF4E-FDBFF9A5723E}" dt="2020-07-29T13:10:57.665" v="1927" actId="790"/>
          <ac:spMkLst>
            <pc:docMk/>
            <pc:sldMk cId="1622630864" sldId="1754"/>
            <ac:spMk id="21" creationId="{12CA4FD0-C557-4723-AF94-DFBD2A4D8C4C}"/>
          </ac:spMkLst>
        </pc:spChg>
        <pc:spChg chg="mod">
          <ac:chgData name="Robert [Chillibreeze]" userId="8fe5ebfe-980d-441d-bbff-8c5265b810b8" providerId="ADAL" clId="{01C3A196-057E-4B6E-AF4E-FDBFF9A5723E}" dt="2020-07-29T13:10:57.666" v="1928" actId="790"/>
          <ac:spMkLst>
            <pc:docMk/>
            <pc:sldMk cId="1622630864" sldId="1754"/>
            <ac:spMk id="22" creationId="{B4E16822-DA06-48CE-919F-D489367B677A}"/>
          </ac:spMkLst>
        </pc:spChg>
        <pc:spChg chg="mod">
          <ac:chgData name="Robert [Chillibreeze]" userId="8fe5ebfe-980d-441d-bbff-8c5265b810b8" providerId="ADAL" clId="{01C3A196-057E-4B6E-AF4E-FDBFF9A5723E}" dt="2020-07-29T13:10:57.667" v="1929" actId="790"/>
          <ac:spMkLst>
            <pc:docMk/>
            <pc:sldMk cId="1622630864" sldId="1754"/>
            <ac:spMk id="25" creationId="{B4392BD5-284E-4194-8A75-0487BC11C253}"/>
          </ac:spMkLst>
        </pc:spChg>
        <pc:spChg chg="mod">
          <ac:chgData name="Robert [Chillibreeze]" userId="8fe5ebfe-980d-441d-bbff-8c5265b810b8" providerId="ADAL" clId="{01C3A196-057E-4B6E-AF4E-FDBFF9A5723E}" dt="2020-07-29T13:10:57.667" v="1930" actId="790"/>
          <ac:spMkLst>
            <pc:docMk/>
            <pc:sldMk cId="1622630864" sldId="1754"/>
            <ac:spMk id="26" creationId="{93C65702-F150-438B-8092-74E91459F150}"/>
          </ac:spMkLst>
        </pc:spChg>
        <pc:spChg chg="mod">
          <ac:chgData name="Robert [Chillibreeze]" userId="8fe5ebfe-980d-441d-bbff-8c5265b810b8" providerId="ADAL" clId="{01C3A196-057E-4B6E-AF4E-FDBFF9A5723E}" dt="2020-07-29T13:10:57.668" v="1931" actId="790"/>
          <ac:spMkLst>
            <pc:docMk/>
            <pc:sldMk cId="1622630864" sldId="1754"/>
            <ac:spMk id="27" creationId="{19DDF920-F4AE-41FA-9493-69C21DE44208}"/>
          </ac:spMkLst>
        </pc:spChg>
        <pc:spChg chg="mod">
          <ac:chgData name="Robert [Chillibreeze]" userId="8fe5ebfe-980d-441d-bbff-8c5265b810b8" providerId="ADAL" clId="{01C3A196-057E-4B6E-AF4E-FDBFF9A5723E}" dt="2020-07-29T13:10:57.669" v="1932" actId="790"/>
          <ac:spMkLst>
            <pc:docMk/>
            <pc:sldMk cId="1622630864" sldId="1754"/>
            <ac:spMk id="28" creationId="{FF6CBBCF-B059-40E5-BEB1-8A707602E69B}"/>
          </ac:spMkLst>
        </pc:spChg>
      </pc:sldChg>
      <pc:sldChg chg="modSp mod modNotes">
        <pc:chgData name="Robert [Chillibreeze]" userId="8fe5ebfe-980d-441d-bbff-8c5265b810b8" providerId="ADAL" clId="{01C3A196-057E-4B6E-AF4E-FDBFF9A5723E}" dt="2020-07-29T13:10:57.660" v="1922" actId="790"/>
        <pc:sldMkLst>
          <pc:docMk/>
          <pc:sldMk cId="1242065476" sldId="1755"/>
        </pc:sldMkLst>
        <pc:spChg chg="mod">
          <ac:chgData name="Robert [Chillibreeze]" userId="8fe5ebfe-980d-441d-bbff-8c5265b810b8" providerId="ADAL" clId="{01C3A196-057E-4B6E-AF4E-FDBFF9A5723E}" dt="2020-07-29T13:10:57.657" v="1917" actId="790"/>
          <ac:spMkLst>
            <pc:docMk/>
            <pc:sldMk cId="1242065476" sldId="1755"/>
            <ac:spMk id="2" creationId="{00000000-0000-0000-0000-000000000000}"/>
          </ac:spMkLst>
        </pc:spChg>
      </pc:sldChg>
      <pc:sldChg chg="modSp mod modNotes">
        <pc:chgData name="Robert [Chillibreeze]" userId="8fe5ebfe-980d-441d-bbff-8c5265b810b8" providerId="ADAL" clId="{01C3A196-057E-4B6E-AF4E-FDBFF9A5723E}" dt="2020-07-29T13:17:05.205" v="2083" actId="962"/>
        <pc:sldMkLst>
          <pc:docMk/>
          <pc:sldMk cId="965140755" sldId="1760"/>
        </pc:sldMkLst>
        <pc:spChg chg="mod">
          <ac:chgData name="Robert [Chillibreeze]" userId="8fe5ebfe-980d-441d-bbff-8c5265b810b8" providerId="ADAL" clId="{01C3A196-057E-4B6E-AF4E-FDBFF9A5723E}" dt="2020-07-29T13:10:57.689" v="1956" actId="790"/>
          <ac:spMkLst>
            <pc:docMk/>
            <pc:sldMk cId="965140755" sldId="1760"/>
            <ac:spMk id="10" creationId="{C2B610CE-C51C-4BB2-BCFE-28C0D155104A}"/>
          </ac:spMkLst>
        </pc:spChg>
        <pc:spChg chg="mod">
          <ac:chgData name="Robert [Chillibreeze]" userId="8fe5ebfe-980d-441d-bbff-8c5265b810b8" providerId="ADAL" clId="{01C3A196-057E-4B6E-AF4E-FDBFF9A5723E}" dt="2020-07-29T13:10:57.688" v="1955" actId="790"/>
          <ac:spMkLst>
            <pc:docMk/>
            <pc:sldMk cId="965140755" sldId="1760"/>
            <ac:spMk id="17" creationId="{00000000-0000-0000-0000-000000000000}"/>
          </ac:spMkLst>
        </pc:spChg>
        <pc:picChg chg="mod">
          <ac:chgData name="Robert [Chillibreeze]" userId="8fe5ebfe-980d-441d-bbff-8c5265b810b8" providerId="ADAL" clId="{01C3A196-057E-4B6E-AF4E-FDBFF9A5723E}" dt="2020-07-29T13:17:05.205" v="2083" actId="962"/>
          <ac:picMkLst>
            <pc:docMk/>
            <pc:sldMk cId="965140755" sldId="1760"/>
            <ac:picMk id="11" creationId="{42303F21-3DC1-4742-B861-19748711B5C2}"/>
          </ac:picMkLst>
        </pc:picChg>
      </pc:sldChg>
      <pc:sldChg chg="modSp mod modNotes">
        <pc:chgData name="Robert [Chillibreeze]" userId="8fe5ebfe-980d-441d-bbff-8c5265b810b8" providerId="ADAL" clId="{01C3A196-057E-4B6E-AF4E-FDBFF9A5723E}" dt="2020-07-29T13:10:57.686" v="1954" actId="790"/>
        <pc:sldMkLst>
          <pc:docMk/>
          <pc:sldMk cId="3088007092" sldId="1761"/>
        </pc:sldMkLst>
        <pc:spChg chg="mod">
          <ac:chgData name="Robert [Chillibreeze]" userId="8fe5ebfe-980d-441d-bbff-8c5265b810b8" providerId="ADAL" clId="{01C3A196-057E-4B6E-AF4E-FDBFF9A5723E}" dt="2020-07-29T13:10:57.683" v="1949" actId="790"/>
          <ac:spMkLst>
            <pc:docMk/>
            <pc:sldMk cId="3088007092" sldId="1761"/>
            <ac:spMk id="2" creationId="{00000000-0000-0000-0000-000000000000}"/>
          </ac:spMkLst>
        </pc:spChg>
      </pc:sldChg>
      <pc:sldChg chg="modSp mod modNotes">
        <pc:chgData name="Robert [Chillibreeze]" userId="8fe5ebfe-980d-441d-bbff-8c5265b810b8" providerId="ADAL" clId="{01C3A196-057E-4B6E-AF4E-FDBFF9A5723E}" dt="2020-07-29T13:10:57.364" v="1645" actId="790"/>
        <pc:sldMkLst>
          <pc:docMk/>
          <pc:sldMk cId="1686426991" sldId="1762"/>
        </pc:sldMkLst>
        <pc:spChg chg="mod">
          <ac:chgData name="Robert [Chillibreeze]" userId="8fe5ebfe-980d-441d-bbff-8c5265b810b8" providerId="ADAL" clId="{01C3A196-057E-4B6E-AF4E-FDBFF9A5723E}" dt="2020-07-29T13:10:57.360" v="1640" actId="790"/>
          <ac:spMkLst>
            <pc:docMk/>
            <pc:sldMk cId="1686426991" sldId="1762"/>
            <ac:spMk id="2" creationId="{00000000-0000-0000-0000-000000000000}"/>
          </ac:spMkLst>
        </pc:spChg>
      </pc:sldChg>
      <pc:sldChg chg="modSp mod modNotes">
        <pc:chgData name="Robert [Chillibreeze]" userId="8fe5ebfe-980d-441d-bbff-8c5265b810b8" providerId="ADAL" clId="{01C3A196-057E-4B6E-AF4E-FDBFF9A5723E}" dt="2020-07-29T13:10:57.372" v="1654" actId="790"/>
        <pc:sldMkLst>
          <pc:docMk/>
          <pc:sldMk cId="4163968852" sldId="1763"/>
        </pc:sldMkLst>
        <pc:spChg chg="mod">
          <ac:chgData name="Robert [Chillibreeze]" userId="8fe5ebfe-980d-441d-bbff-8c5265b810b8" providerId="ADAL" clId="{01C3A196-057E-4B6E-AF4E-FDBFF9A5723E}" dt="2020-07-29T13:10:57.366" v="1647" actId="790"/>
          <ac:spMkLst>
            <pc:docMk/>
            <pc:sldMk cId="4163968852" sldId="1763"/>
            <ac:spMk id="7" creationId="{5C5B9EF3-A2FC-4041-995E-D325B89B2778}"/>
          </ac:spMkLst>
        </pc:spChg>
        <pc:spChg chg="mod">
          <ac:chgData name="Robert [Chillibreeze]" userId="8fe5ebfe-980d-441d-bbff-8c5265b810b8" providerId="ADAL" clId="{01C3A196-057E-4B6E-AF4E-FDBFF9A5723E}" dt="2020-07-29T13:10:57.367" v="1648" actId="790"/>
          <ac:spMkLst>
            <pc:docMk/>
            <pc:sldMk cId="4163968852" sldId="1763"/>
            <ac:spMk id="11" creationId="{EFE3876C-5B07-43FD-B408-459A597F7C70}"/>
          </ac:spMkLst>
        </pc:spChg>
        <pc:spChg chg="mod">
          <ac:chgData name="Robert [Chillibreeze]" userId="8fe5ebfe-980d-441d-bbff-8c5265b810b8" providerId="ADAL" clId="{01C3A196-057E-4B6E-AF4E-FDBFF9A5723E}" dt="2020-07-29T13:10:57.368" v="1649" actId="790"/>
          <ac:spMkLst>
            <pc:docMk/>
            <pc:sldMk cId="4163968852" sldId="1763"/>
            <ac:spMk id="15" creationId="{C4F47791-7A17-43CC-ACB6-698F1F5C59AE}"/>
          </ac:spMkLst>
        </pc:spChg>
        <pc:spChg chg="mod">
          <ac:chgData name="Robert [Chillibreeze]" userId="8fe5ebfe-980d-441d-bbff-8c5265b810b8" providerId="ADAL" clId="{01C3A196-057E-4B6E-AF4E-FDBFF9A5723E}" dt="2020-07-29T13:10:57.365" v="1646" actId="790"/>
          <ac:spMkLst>
            <pc:docMk/>
            <pc:sldMk cId="4163968852" sldId="1763"/>
            <ac:spMk id="17" creationId="{00000000-0000-0000-0000-000000000000}"/>
          </ac:spMkLst>
        </pc:spChg>
      </pc:sldChg>
      <pc:sldChg chg="modSp mod modNotes">
        <pc:chgData name="Robert [Chillibreeze]" userId="8fe5ebfe-980d-441d-bbff-8c5265b810b8" providerId="ADAL" clId="{01C3A196-057E-4B6E-AF4E-FDBFF9A5723E}" dt="2020-07-29T13:10:57.393" v="1661" actId="790"/>
        <pc:sldMkLst>
          <pc:docMk/>
          <pc:sldMk cId="1962407510" sldId="1764"/>
        </pc:sldMkLst>
        <pc:spChg chg="mod">
          <ac:chgData name="Robert [Chillibreeze]" userId="8fe5ebfe-980d-441d-bbff-8c5265b810b8" providerId="ADAL" clId="{01C3A196-057E-4B6E-AF4E-FDBFF9A5723E}" dt="2020-07-29T13:10:57.388" v="1656" actId="790"/>
          <ac:spMkLst>
            <pc:docMk/>
            <pc:sldMk cId="1962407510" sldId="1764"/>
            <ac:spMk id="4" creationId="{249E9CC8-61A5-4412-A14C-FCAE9100B63D}"/>
          </ac:spMkLst>
        </pc:spChg>
        <pc:spChg chg="mod">
          <ac:chgData name="Robert [Chillibreeze]" userId="8fe5ebfe-980d-441d-bbff-8c5265b810b8" providerId="ADAL" clId="{01C3A196-057E-4B6E-AF4E-FDBFF9A5723E}" dt="2020-07-29T13:10:57.373" v="1655" actId="790"/>
          <ac:spMkLst>
            <pc:docMk/>
            <pc:sldMk cId="1962407510" sldId="1764"/>
            <ac:spMk id="17" creationId="{00000000-0000-0000-0000-000000000000}"/>
          </ac:spMkLst>
        </pc:spChg>
        <pc:picChg chg="mod">
          <ac:chgData name="Robert [Chillibreeze]" userId="8fe5ebfe-980d-441d-bbff-8c5265b810b8" providerId="ADAL" clId="{01C3A196-057E-4B6E-AF4E-FDBFF9A5723E}" dt="2020-07-29T13:02:25.460" v="947" actId="962"/>
          <ac:picMkLst>
            <pc:docMk/>
            <pc:sldMk cId="1962407510" sldId="1764"/>
            <ac:picMk id="3" creationId="{97CA59EE-AA0F-4AA8-A1A8-3F839A7E2522}"/>
          </ac:picMkLst>
        </pc:picChg>
      </pc:sldChg>
      <pc:sldChg chg="modSp mod modNotes">
        <pc:chgData name="Robert [Chillibreeze]" userId="8fe5ebfe-980d-441d-bbff-8c5265b810b8" providerId="ADAL" clId="{01C3A196-057E-4B6E-AF4E-FDBFF9A5723E}" dt="2020-07-29T13:10:57.399" v="1668" actId="790"/>
        <pc:sldMkLst>
          <pc:docMk/>
          <pc:sldMk cId="756291528" sldId="1765"/>
        </pc:sldMkLst>
        <pc:spChg chg="mod">
          <ac:chgData name="Robert [Chillibreeze]" userId="8fe5ebfe-980d-441d-bbff-8c5265b810b8" providerId="ADAL" clId="{01C3A196-057E-4B6E-AF4E-FDBFF9A5723E}" dt="2020-07-29T13:10:57.396" v="1663" actId="790"/>
          <ac:spMkLst>
            <pc:docMk/>
            <pc:sldMk cId="756291528" sldId="1765"/>
            <ac:spMk id="3" creationId="{BE30A3F5-0E0D-48F4-90F3-B0971A32A3ED}"/>
          </ac:spMkLst>
        </pc:spChg>
        <pc:spChg chg="mod">
          <ac:chgData name="Robert [Chillibreeze]" userId="8fe5ebfe-980d-441d-bbff-8c5265b810b8" providerId="ADAL" clId="{01C3A196-057E-4B6E-AF4E-FDBFF9A5723E}" dt="2020-07-29T13:10:57.393" v="1662" actId="790"/>
          <ac:spMkLst>
            <pc:docMk/>
            <pc:sldMk cId="756291528" sldId="1765"/>
            <ac:spMk id="17" creationId="{00000000-0000-0000-0000-000000000000}"/>
          </ac:spMkLst>
        </pc:spChg>
        <pc:picChg chg="mod">
          <ac:chgData name="Robert [Chillibreeze]" userId="8fe5ebfe-980d-441d-bbff-8c5265b810b8" providerId="ADAL" clId="{01C3A196-057E-4B6E-AF4E-FDBFF9A5723E}" dt="2020-07-29T13:04:29.707" v="1133" actId="962"/>
          <ac:picMkLst>
            <pc:docMk/>
            <pc:sldMk cId="756291528" sldId="1765"/>
            <ac:picMk id="13" creationId="{C9C6AF3D-BD1D-480C-BEC3-9532CFCD59C8}"/>
          </ac:picMkLst>
        </pc:picChg>
      </pc:sldChg>
      <pc:sldChg chg="modSp mod modNotes">
        <pc:chgData name="Robert [Chillibreeze]" userId="8fe5ebfe-980d-441d-bbff-8c5265b810b8" providerId="ADAL" clId="{01C3A196-057E-4B6E-AF4E-FDBFF9A5723E}" dt="2020-07-29T13:10:57.409" v="1678" actId="790"/>
        <pc:sldMkLst>
          <pc:docMk/>
          <pc:sldMk cId="697962786" sldId="1766"/>
        </pc:sldMkLst>
        <pc:spChg chg="mod">
          <ac:chgData name="Robert [Chillibreeze]" userId="8fe5ebfe-980d-441d-bbff-8c5265b810b8" providerId="ADAL" clId="{01C3A196-057E-4B6E-AF4E-FDBFF9A5723E}" dt="2020-07-29T13:10:57.401" v="1670" actId="790"/>
          <ac:spMkLst>
            <pc:docMk/>
            <pc:sldMk cId="697962786" sldId="1766"/>
            <ac:spMk id="8" creationId="{BF4F60D0-4AE7-4585-A87D-B2A787EE53D8}"/>
          </ac:spMkLst>
        </pc:spChg>
        <pc:spChg chg="mod">
          <ac:chgData name="Robert [Chillibreeze]" userId="8fe5ebfe-980d-441d-bbff-8c5265b810b8" providerId="ADAL" clId="{01C3A196-057E-4B6E-AF4E-FDBFF9A5723E}" dt="2020-07-29T13:10:57.403" v="1671" actId="790"/>
          <ac:spMkLst>
            <pc:docMk/>
            <pc:sldMk cId="697962786" sldId="1766"/>
            <ac:spMk id="12" creationId="{B17C5C37-4119-4466-A3BA-D805D4489C32}"/>
          </ac:spMkLst>
        </pc:spChg>
        <pc:spChg chg="mod">
          <ac:chgData name="Robert [Chillibreeze]" userId="8fe5ebfe-980d-441d-bbff-8c5265b810b8" providerId="ADAL" clId="{01C3A196-057E-4B6E-AF4E-FDBFF9A5723E}" dt="2020-07-29T13:10:57.400" v="1669" actId="790"/>
          <ac:spMkLst>
            <pc:docMk/>
            <pc:sldMk cId="697962786" sldId="1766"/>
            <ac:spMk id="17" creationId="{00000000-0000-0000-0000-000000000000}"/>
          </ac:spMkLst>
        </pc:spChg>
        <pc:spChg chg="mod">
          <ac:chgData name="Robert [Chillibreeze]" userId="8fe5ebfe-980d-441d-bbff-8c5265b810b8" providerId="ADAL" clId="{01C3A196-057E-4B6E-AF4E-FDBFF9A5723E}" dt="2020-07-29T13:10:57.405" v="1672" actId="790"/>
          <ac:spMkLst>
            <pc:docMk/>
            <pc:sldMk cId="697962786" sldId="1766"/>
            <ac:spMk id="21" creationId="{28B79351-925C-4982-9D2F-5AAB7C7F81D6}"/>
          </ac:spMkLst>
        </pc:spChg>
        <pc:spChg chg="mod">
          <ac:chgData name="Robert [Chillibreeze]" userId="8fe5ebfe-980d-441d-bbff-8c5265b810b8" providerId="ADAL" clId="{01C3A196-057E-4B6E-AF4E-FDBFF9A5723E}" dt="2020-07-29T13:10:57.405" v="1673" actId="790"/>
          <ac:spMkLst>
            <pc:docMk/>
            <pc:sldMk cId="697962786" sldId="1766"/>
            <ac:spMk id="28" creationId="{AA1C03FB-E036-4C2B-8D92-D83AFD4E8FA8}"/>
          </ac:spMkLst>
        </pc:spChg>
      </pc:sldChg>
      <pc:sldChg chg="modSp mod modNotes">
        <pc:chgData name="Robert [Chillibreeze]" userId="8fe5ebfe-980d-441d-bbff-8c5265b810b8" providerId="ADAL" clId="{01C3A196-057E-4B6E-AF4E-FDBFF9A5723E}" dt="2020-07-29T13:10:57.457" v="1699" actId="790"/>
        <pc:sldMkLst>
          <pc:docMk/>
          <pc:sldMk cId="2392668538" sldId="1767"/>
        </pc:sldMkLst>
        <pc:spChg chg="mod">
          <ac:chgData name="Robert [Chillibreeze]" userId="8fe5ebfe-980d-441d-bbff-8c5265b810b8" providerId="ADAL" clId="{01C3A196-057E-4B6E-AF4E-FDBFF9A5723E}" dt="2020-07-29T13:10:57.413" v="1682" actId="790"/>
          <ac:spMkLst>
            <pc:docMk/>
            <pc:sldMk cId="2392668538" sldId="1767"/>
            <ac:spMk id="2" creationId="{F4111503-EFBF-4F10-9124-E3AE44C39304}"/>
          </ac:spMkLst>
        </pc:spChg>
        <pc:spChg chg="mod">
          <ac:chgData name="Robert [Chillibreeze]" userId="8fe5ebfe-980d-441d-bbff-8c5265b810b8" providerId="ADAL" clId="{01C3A196-057E-4B6E-AF4E-FDBFF9A5723E}" dt="2020-07-29T13:10:57.411" v="1680" actId="790"/>
          <ac:spMkLst>
            <pc:docMk/>
            <pc:sldMk cId="2392668538" sldId="1767"/>
            <ac:spMk id="4" creationId="{48E12540-2AED-4486-8BCC-16FD9BD9B027}"/>
          </ac:spMkLst>
        </pc:spChg>
        <pc:spChg chg="mod">
          <ac:chgData name="Robert [Chillibreeze]" userId="8fe5ebfe-980d-441d-bbff-8c5265b810b8" providerId="ADAL" clId="{01C3A196-057E-4B6E-AF4E-FDBFF9A5723E}" dt="2020-07-29T13:10:57.419" v="1684" actId="790"/>
          <ac:spMkLst>
            <pc:docMk/>
            <pc:sldMk cId="2392668538" sldId="1767"/>
            <ac:spMk id="8" creationId="{E61C9CC4-B13D-4BF7-942D-ED2B070E2158}"/>
          </ac:spMkLst>
        </pc:spChg>
        <pc:spChg chg="mod">
          <ac:chgData name="Robert [Chillibreeze]" userId="8fe5ebfe-980d-441d-bbff-8c5265b810b8" providerId="ADAL" clId="{01C3A196-057E-4B6E-AF4E-FDBFF9A5723E}" dt="2020-07-29T13:10:57.411" v="1681" actId="790"/>
          <ac:spMkLst>
            <pc:docMk/>
            <pc:sldMk cId="2392668538" sldId="1767"/>
            <ac:spMk id="9" creationId="{D274B1D6-A344-476F-B5AD-345E7936A77B}"/>
          </ac:spMkLst>
        </pc:spChg>
        <pc:spChg chg="mod">
          <ac:chgData name="Robert [Chillibreeze]" userId="8fe5ebfe-980d-441d-bbff-8c5265b810b8" providerId="ADAL" clId="{01C3A196-057E-4B6E-AF4E-FDBFF9A5723E}" dt="2020-07-29T13:10:57.428" v="1687" actId="790"/>
          <ac:spMkLst>
            <pc:docMk/>
            <pc:sldMk cId="2392668538" sldId="1767"/>
            <ac:spMk id="10" creationId="{7E6439AF-98AF-4069-A679-6C6D3E776563}"/>
          </ac:spMkLst>
        </pc:spChg>
        <pc:spChg chg="mod">
          <ac:chgData name="Robert [Chillibreeze]" userId="8fe5ebfe-980d-441d-bbff-8c5265b810b8" providerId="ADAL" clId="{01C3A196-057E-4B6E-AF4E-FDBFF9A5723E}" dt="2020-07-29T13:10:57.441" v="1691" actId="790"/>
          <ac:spMkLst>
            <pc:docMk/>
            <pc:sldMk cId="2392668538" sldId="1767"/>
            <ac:spMk id="11" creationId="{A8A9CF98-AB11-4F38-8B9E-6AF55441DE38}"/>
          </ac:spMkLst>
        </pc:spChg>
        <pc:spChg chg="mod">
          <ac:chgData name="Robert [Chillibreeze]" userId="8fe5ebfe-980d-441d-bbff-8c5265b810b8" providerId="ADAL" clId="{01C3A196-057E-4B6E-AF4E-FDBFF9A5723E}" dt="2020-07-29T13:10:57.438" v="1690" actId="790"/>
          <ac:spMkLst>
            <pc:docMk/>
            <pc:sldMk cId="2392668538" sldId="1767"/>
            <ac:spMk id="12" creationId="{D0D03684-59A2-4E88-8485-DD1C6F33FF08}"/>
          </ac:spMkLst>
        </pc:spChg>
        <pc:spChg chg="mod">
          <ac:chgData name="Robert [Chillibreeze]" userId="8fe5ebfe-980d-441d-bbff-8c5265b810b8" providerId="ADAL" clId="{01C3A196-057E-4B6E-AF4E-FDBFF9A5723E}" dt="2020-07-29T13:10:57.410" v="1679" actId="790"/>
          <ac:spMkLst>
            <pc:docMk/>
            <pc:sldMk cId="2392668538" sldId="1767"/>
            <ac:spMk id="17" creationId="{00000000-0000-0000-0000-000000000000}"/>
          </ac:spMkLst>
        </pc:spChg>
        <pc:spChg chg="mod">
          <ac:chgData name="Robert [Chillibreeze]" userId="8fe5ebfe-980d-441d-bbff-8c5265b810b8" providerId="ADAL" clId="{01C3A196-057E-4B6E-AF4E-FDBFF9A5723E}" dt="2020-07-29T13:10:57.416" v="1683" actId="790"/>
          <ac:spMkLst>
            <pc:docMk/>
            <pc:sldMk cId="2392668538" sldId="1767"/>
            <ac:spMk id="31" creationId="{700184CE-EF61-4B0E-9688-258492C5E938}"/>
          </ac:spMkLst>
        </pc:spChg>
        <pc:spChg chg="mod">
          <ac:chgData name="Robert [Chillibreeze]" userId="8fe5ebfe-980d-441d-bbff-8c5265b810b8" providerId="ADAL" clId="{01C3A196-057E-4B6E-AF4E-FDBFF9A5723E}" dt="2020-07-29T13:10:57.422" v="1685" actId="790"/>
          <ac:spMkLst>
            <pc:docMk/>
            <pc:sldMk cId="2392668538" sldId="1767"/>
            <ac:spMk id="32" creationId="{F4A673BD-96D3-44DF-B98A-671FDAB500AC}"/>
          </ac:spMkLst>
        </pc:spChg>
        <pc:spChg chg="mod">
          <ac:chgData name="Robert [Chillibreeze]" userId="8fe5ebfe-980d-441d-bbff-8c5265b810b8" providerId="ADAL" clId="{01C3A196-057E-4B6E-AF4E-FDBFF9A5723E}" dt="2020-07-29T13:10:57.431" v="1688" actId="790"/>
          <ac:spMkLst>
            <pc:docMk/>
            <pc:sldMk cId="2392668538" sldId="1767"/>
            <ac:spMk id="33" creationId="{4FE056A0-5802-462E-99EF-50E79EEA25C7}"/>
          </ac:spMkLst>
        </pc:spChg>
        <pc:spChg chg="mod">
          <ac:chgData name="Robert [Chillibreeze]" userId="8fe5ebfe-980d-441d-bbff-8c5265b810b8" providerId="ADAL" clId="{01C3A196-057E-4B6E-AF4E-FDBFF9A5723E}" dt="2020-07-29T13:10:57.425" v="1686" actId="790"/>
          <ac:spMkLst>
            <pc:docMk/>
            <pc:sldMk cId="2392668538" sldId="1767"/>
            <ac:spMk id="34" creationId="{4059F94E-A4CD-41CB-8732-A4DBC92246B8}"/>
          </ac:spMkLst>
        </pc:spChg>
        <pc:spChg chg="mod">
          <ac:chgData name="Robert [Chillibreeze]" userId="8fe5ebfe-980d-441d-bbff-8c5265b810b8" providerId="ADAL" clId="{01C3A196-057E-4B6E-AF4E-FDBFF9A5723E}" dt="2020-07-29T13:10:57.434" v="1689" actId="790"/>
          <ac:spMkLst>
            <pc:docMk/>
            <pc:sldMk cId="2392668538" sldId="1767"/>
            <ac:spMk id="35" creationId="{D4920FFB-7A89-4C4E-951B-BA225534DCF6}"/>
          </ac:spMkLst>
        </pc:spChg>
        <pc:spChg chg="mod">
          <ac:chgData name="Robert [Chillibreeze]" userId="8fe5ebfe-980d-441d-bbff-8c5265b810b8" providerId="ADAL" clId="{01C3A196-057E-4B6E-AF4E-FDBFF9A5723E}" dt="2020-07-29T13:10:57.446" v="1692" actId="790"/>
          <ac:spMkLst>
            <pc:docMk/>
            <pc:sldMk cId="2392668538" sldId="1767"/>
            <ac:spMk id="36" creationId="{DAF20429-4D84-4953-A3A1-9D37B1A7518E}"/>
          </ac:spMkLst>
        </pc:spChg>
        <pc:spChg chg="mod">
          <ac:chgData name="Robert [Chillibreeze]" userId="8fe5ebfe-980d-441d-bbff-8c5265b810b8" providerId="ADAL" clId="{01C3A196-057E-4B6E-AF4E-FDBFF9A5723E}" dt="2020-07-29T13:10:57.450" v="1693" actId="790"/>
          <ac:spMkLst>
            <pc:docMk/>
            <pc:sldMk cId="2392668538" sldId="1767"/>
            <ac:spMk id="37" creationId="{7576A239-8601-4BC7-B856-68577F124CB4}"/>
          </ac:spMkLst>
        </pc:spChg>
        <pc:spChg chg="mod">
          <ac:chgData name="Robert [Chillibreeze]" userId="8fe5ebfe-980d-441d-bbff-8c5265b810b8" providerId="ADAL" clId="{01C3A196-057E-4B6E-AF4E-FDBFF9A5723E}" dt="2020-07-29T13:10:57.452" v="1694" actId="790"/>
          <ac:spMkLst>
            <pc:docMk/>
            <pc:sldMk cId="2392668538" sldId="1767"/>
            <ac:spMk id="38" creationId="{3CC0E1F1-E55D-43E8-9B7F-469AF5F091C2}"/>
          </ac:spMkLst>
        </pc:spChg>
        <pc:grpChg chg="mod">
          <ac:chgData name="Robert [Chillibreeze]" userId="8fe5ebfe-980d-441d-bbff-8c5265b810b8" providerId="ADAL" clId="{01C3A196-057E-4B6E-AF4E-FDBFF9A5723E}" dt="2020-07-29T13:06:39.012" v="1367" actId="962"/>
          <ac:grpSpMkLst>
            <pc:docMk/>
            <pc:sldMk cId="2392668538" sldId="1767"/>
            <ac:grpSpMk id="3" creationId="{FA43DB9E-4A0D-4787-8AEA-B8E32F4AA421}"/>
          </ac:grpSpMkLst>
        </pc:grpChg>
      </pc:sldChg>
      <pc:sldChg chg="modSp mod modNotes">
        <pc:chgData name="Robert [Chillibreeze]" userId="8fe5ebfe-980d-441d-bbff-8c5265b810b8" providerId="ADAL" clId="{01C3A196-057E-4B6E-AF4E-FDBFF9A5723E}" dt="2020-07-29T13:10:57.484" v="1734" actId="790"/>
        <pc:sldMkLst>
          <pc:docMk/>
          <pc:sldMk cId="1446753655" sldId="1768"/>
        </pc:sldMkLst>
        <pc:spChg chg="mod">
          <ac:chgData name="Robert [Chillibreeze]" userId="8fe5ebfe-980d-441d-bbff-8c5265b810b8" providerId="ADAL" clId="{01C3A196-057E-4B6E-AF4E-FDBFF9A5723E}" dt="2020-07-29T13:10:57.481" v="1729" actId="790"/>
          <ac:spMkLst>
            <pc:docMk/>
            <pc:sldMk cId="1446753655" sldId="1768"/>
            <ac:spMk id="3" creationId="{86633AD5-EFC8-4918-BAC7-7E554C2BD8C0}"/>
          </ac:spMkLst>
        </pc:spChg>
        <pc:spChg chg="mod">
          <ac:chgData name="Robert [Chillibreeze]" userId="8fe5ebfe-980d-441d-bbff-8c5265b810b8" providerId="ADAL" clId="{01C3A196-057E-4B6E-AF4E-FDBFF9A5723E}" dt="2020-07-29T13:10:57.480" v="1728" actId="790"/>
          <ac:spMkLst>
            <pc:docMk/>
            <pc:sldMk cId="1446753655" sldId="1768"/>
            <ac:spMk id="17" creationId="{00000000-0000-0000-0000-000000000000}"/>
          </ac:spMkLst>
        </pc:spChg>
        <pc:picChg chg="mod">
          <ac:chgData name="Robert [Chillibreeze]" userId="8fe5ebfe-980d-441d-bbff-8c5265b810b8" providerId="ADAL" clId="{01C3A196-057E-4B6E-AF4E-FDBFF9A5723E}" dt="2020-07-29T13:07:09.882" v="1381" actId="962"/>
          <ac:picMkLst>
            <pc:docMk/>
            <pc:sldMk cId="1446753655" sldId="1768"/>
            <ac:picMk id="5" creationId="{62DC3FE9-D34B-4331-9071-ABFF5AAC2286}"/>
          </ac:picMkLst>
        </pc:picChg>
      </pc:sldChg>
      <pc:sldChg chg="modSp mod modNotes">
        <pc:chgData name="Robert [Chillibreeze]" userId="8fe5ebfe-980d-441d-bbff-8c5265b810b8" providerId="ADAL" clId="{01C3A196-057E-4B6E-AF4E-FDBFF9A5723E}" dt="2020-07-29T13:10:57.530" v="1783" actId="790"/>
        <pc:sldMkLst>
          <pc:docMk/>
          <pc:sldMk cId="3897674058" sldId="1769"/>
        </pc:sldMkLst>
        <pc:spChg chg="mod">
          <ac:chgData name="Robert [Chillibreeze]" userId="8fe5ebfe-980d-441d-bbff-8c5265b810b8" providerId="ADAL" clId="{01C3A196-057E-4B6E-AF4E-FDBFF9A5723E}" dt="2020-07-29T13:10:57.520" v="1773" actId="790"/>
          <ac:spMkLst>
            <pc:docMk/>
            <pc:sldMk cId="3897674058" sldId="1769"/>
            <ac:spMk id="7" creationId="{C581922B-E864-42CD-B524-944C057B072B}"/>
          </ac:spMkLst>
        </pc:spChg>
        <pc:spChg chg="mod">
          <ac:chgData name="Robert [Chillibreeze]" userId="8fe5ebfe-980d-441d-bbff-8c5265b810b8" providerId="ADAL" clId="{01C3A196-057E-4B6E-AF4E-FDBFF9A5723E}" dt="2020-07-29T13:10:57.522" v="1774" actId="790"/>
          <ac:spMkLst>
            <pc:docMk/>
            <pc:sldMk cId="3897674058" sldId="1769"/>
            <ac:spMk id="8" creationId="{901108F2-D830-4B38-BBA6-AB0350BF0988}"/>
          </ac:spMkLst>
        </pc:spChg>
        <pc:spChg chg="mod">
          <ac:chgData name="Robert [Chillibreeze]" userId="8fe5ebfe-980d-441d-bbff-8c5265b810b8" providerId="ADAL" clId="{01C3A196-057E-4B6E-AF4E-FDBFF9A5723E}" dt="2020-07-29T13:10:57.524" v="1775" actId="790"/>
          <ac:spMkLst>
            <pc:docMk/>
            <pc:sldMk cId="3897674058" sldId="1769"/>
            <ac:spMk id="10" creationId="{2EC7E77C-E1B4-480D-A32F-DA5AE0567FE3}"/>
          </ac:spMkLst>
        </pc:spChg>
        <pc:spChg chg="mod">
          <ac:chgData name="Robert [Chillibreeze]" userId="8fe5ebfe-980d-441d-bbff-8c5265b810b8" providerId="ADAL" clId="{01C3A196-057E-4B6E-AF4E-FDBFF9A5723E}" dt="2020-07-29T13:10:57.519" v="1772" actId="790"/>
          <ac:spMkLst>
            <pc:docMk/>
            <pc:sldMk cId="3897674058" sldId="1769"/>
            <ac:spMk id="17" creationId="{00000000-0000-0000-0000-000000000000}"/>
          </ac:spMkLst>
        </pc:spChg>
        <pc:spChg chg="mod">
          <ac:chgData name="Robert [Chillibreeze]" userId="8fe5ebfe-980d-441d-bbff-8c5265b810b8" providerId="ADAL" clId="{01C3A196-057E-4B6E-AF4E-FDBFF9A5723E}" dt="2020-07-29T13:10:57.525" v="1776" actId="790"/>
          <ac:spMkLst>
            <pc:docMk/>
            <pc:sldMk cId="3897674058" sldId="1769"/>
            <ac:spMk id="29" creationId="{544D5B4D-4FA3-4C6E-BA4D-A1D28B905E85}"/>
          </ac:spMkLst>
        </pc:spChg>
        <pc:spChg chg="mod">
          <ac:chgData name="Robert [Chillibreeze]" userId="8fe5ebfe-980d-441d-bbff-8c5265b810b8" providerId="ADAL" clId="{01C3A196-057E-4B6E-AF4E-FDBFF9A5723E}" dt="2020-07-29T13:10:57.525" v="1777" actId="790"/>
          <ac:spMkLst>
            <pc:docMk/>
            <pc:sldMk cId="3897674058" sldId="1769"/>
            <ac:spMk id="30" creationId="{92D416E2-E889-4CF2-9BD2-0F91D0DD05AD}"/>
          </ac:spMkLst>
        </pc:spChg>
        <pc:spChg chg="mod">
          <ac:chgData name="Robert [Chillibreeze]" userId="8fe5ebfe-980d-441d-bbff-8c5265b810b8" providerId="ADAL" clId="{01C3A196-057E-4B6E-AF4E-FDBFF9A5723E}" dt="2020-07-29T13:10:57.526" v="1778" actId="790"/>
          <ac:spMkLst>
            <pc:docMk/>
            <pc:sldMk cId="3897674058" sldId="1769"/>
            <ac:spMk id="31" creationId="{40166EBF-CD14-42B8-BE6D-857712F92D5D}"/>
          </ac:spMkLst>
        </pc:spChg>
      </pc:sldChg>
      <pc:sldChg chg="modSp mod modNotes">
        <pc:chgData name="Robert [Chillibreeze]" userId="8fe5ebfe-980d-441d-bbff-8c5265b810b8" providerId="ADAL" clId="{01C3A196-057E-4B6E-AF4E-FDBFF9A5723E}" dt="2020-07-29T13:10:57.682" v="1948" actId="790"/>
        <pc:sldMkLst>
          <pc:docMk/>
          <pc:sldMk cId="2007342882" sldId="1770"/>
        </pc:sldMkLst>
        <pc:spChg chg="mod">
          <ac:chgData name="Robert [Chillibreeze]" userId="8fe5ebfe-980d-441d-bbff-8c5265b810b8" providerId="ADAL" clId="{01C3A196-057E-4B6E-AF4E-FDBFF9A5723E}" dt="2020-07-29T13:10:57.675" v="1939" actId="790"/>
          <ac:spMkLst>
            <pc:docMk/>
            <pc:sldMk cId="2007342882" sldId="1770"/>
            <ac:spMk id="7" creationId="{0B0E4A2A-0B66-4507-AE2E-228EFAA86DAC}"/>
          </ac:spMkLst>
        </pc:spChg>
        <pc:spChg chg="mod">
          <ac:chgData name="Robert [Chillibreeze]" userId="8fe5ebfe-980d-441d-bbff-8c5265b810b8" providerId="ADAL" clId="{01C3A196-057E-4B6E-AF4E-FDBFF9A5723E}" dt="2020-07-29T13:10:57.676" v="1940" actId="790"/>
          <ac:spMkLst>
            <pc:docMk/>
            <pc:sldMk cId="2007342882" sldId="1770"/>
            <ac:spMk id="8" creationId="{90B81352-BA59-4A1A-9F94-52862605293A}"/>
          </ac:spMkLst>
        </pc:spChg>
        <pc:spChg chg="mod">
          <ac:chgData name="Robert [Chillibreeze]" userId="8fe5ebfe-980d-441d-bbff-8c5265b810b8" providerId="ADAL" clId="{01C3A196-057E-4B6E-AF4E-FDBFF9A5723E}" dt="2020-07-29T13:10:57.677" v="1941" actId="790"/>
          <ac:spMkLst>
            <pc:docMk/>
            <pc:sldMk cId="2007342882" sldId="1770"/>
            <ac:spMk id="10" creationId="{9A113067-D196-438E-A1D3-409EE7629503}"/>
          </ac:spMkLst>
        </pc:spChg>
        <pc:spChg chg="mod">
          <ac:chgData name="Robert [Chillibreeze]" userId="8fe5ebfe-980d-441d-bbff-8c5265b810b8" providerId="ADAL" clId="{01C3A196-057E-4B6E-AF4E-FDBFF9A5723E}" dt="2020-07-29T13:10:57.674" v="1938" actId="790"/>
          <ac:spMkLst>
            <pc:docMk/>
            <pc:sldMk cId="2007342882" sldId="1770"/>
            <ac:spMk id="17" creationId="{00000000-0000-0000-0000-000000000000}"/>
          </ac:spMkLst>
        </pc:spChg>
        <pc:spChg chg="mod">
          <ac:chgData name="Robert [Chillibreeze]" userId="8fe5ebfe-980d-441d-bbff-8c5265b810b8" providerId="ADAL" clId="{01C3A196-057E-4B6E-AF4E-FDBFF9A5723E}" dt="2020-07-29T13:10:57.679" v="1943" actId="790"/>
          <ac:spMkLst>
            <pc:docMk/>
            <pc:sldMk cId="2007342882" sldId="1770"/>
            <ac:spMk id="18" creationId="{562BFF70-2563-4278-B641-25CBB55938C2}"/>
          </ac:spMkLst>
        </pc:spChg>
        <pc:spChg chg="mod">
          <ac:chgData name="Robert [Chillibreeze]" userId="8fe5ebfe-980d-441d-bbff-8c5265b810b8" providerId="ADAL" clId="{01C3A196-057E-4B6E-AF4E-FDBFF9A5723E}" dt="2020-07-29T13:10:57.678" v="1942" actId="790"/>
          <ac:spMkLst>
            <pc:docMk/>
            <pc:sldMk cId="2007342882" sldId="1770"/>
            <ac:spMk id="19" creationId="{13756061-FDE6-4618-AC50-D6DC9F7C9109}"/>
          </ac:spMkLst>
        </pc:spChg>
      </pc:sldChg>
      <pc:sldChg chg="modSp mod modNotes">
        <pc:chgData name="Robert [Chillibreeze]" userId="8fe5ebfe-980d-441d-bbff-8c5265b810b8" providerId="ADAL" clId="{01C3A196-057E-4B6E-AF4E-FDBFF9A5723E}" dt="2020-07-29T13:10:57.559" v="1809" actId="790"/>
        <pc:sldMkLst>
          <pc:docMk/>
          <pc:sldMk cId="2590579138" sldId="1771"/>
        </pc:sldMkLst>
        <pc:spChg chg="mod">
          <ac:chgData name="Robert [Chillibreeze]" userId="8fe5ebfe-980d-441d-bbff-8c5265b810b8" providerId="ADAL" clId="{01C3A196-057E-4B6E-AF4E-FDBFF9A5723E}" dt="2020-07-29T13:10:57.556" v="1804" actId="790"/>
          <ac:spMkLst>
            <pc:docMk/>
            <pc:sldMk cId="2590579138" sldId="1771"/>
            <ac:spMk id="2" creationId="{00000000-0000-0000-0000-000000000000}"/>
          </ac:spMkLst>
        </pc:spChg>
      </pc:sldChg>
      <pc:sldChg chg="modSp mod modNotes">
        <pc:chgData name="Robert [Chillibreeze]" userId="8fe5ebfe-980d-441d-bbff-8c5265b810b8" providerId="ADAL" clId="{01C3A196-057E-4B6E-AF4E-FDBFF9A5723E}" dt="2020-07-29T13:10:57.568" v="1821" actId="790"/>
        <pc:sldMkLst>
          <pc:docMk/>
          <pc:sldMk cId="2581555710" sldId="1772"/>
        </pc:sldMkLst>
        <pc:spChg chg="mod">
          <ac:chgData name="Robert [Chillibreeze]" userId="8fe5ebfe-980d-441d-bbff-8c5265b810b8" providerId="ADAL" clId="{01C3A196-057E-4B6E-AF4E-FDBFF9A5723E}" dt="2020-07-29T13:10:57.561" v="1811" actId="790"/>
          <ac:spMkLst>
            <pc:docMk/>
            <pc:sldMk cId="2581555710" sldId="1772"/>
            <ac:spMk id="7" creationId="{07D539E3-C96A-4152-AB1B-965B12974FF0}"/>
          </ac:spMkLst>
        </pc:spChg>
        <pc:spChg chg="mod">
          <ac:chgData name="Robert [Chillibreeze]" userId="8fe5ebfe-980d-441d-bbff-8c5265b810b8" providerId="ADAL" clId="{01C3A196-057E-4B6E-AF4E-FDBFF9A5723E}" dt="2020-07-29T13:10:57.561" v="1812" actId="790"/>
          <ac:spMkLst>
            <pc:docMk/>
            <pc:sldMk cId="2581555710" sldId="1772"/>
            <ac:spMk id="8" creationId="{1025280A-08F9-4503-A92E-D1327A6CD13F}"/>
          </ac:spMkLst>
        </pc:spChg>
        <pc:spChg chg="mod">
          <ac:chgData name="Robert [Chillibreeze]" userId="8fe5ebfe-980d-441d-bbff-8c5265b810b8" providerId="ADAL" clId="{01C3A196-057E-4B6E-AF4E-FDBFF9A5723E}" dt="2020-07-29T13:10:57.562" v="1813" actId="790"/>
          <ac:spMkLst>
            <pc:docMk/>
            <pc:sldMk cId="2581555710" sldId="1772"/>
            <ac:spMk id="10" creationId="{1D38A35A-C310-460E-8484-42B5FF2FDEC9}"/>
          </ac:spMkLst>
        </pc:spChg>
        <pc:spChg chg="mod">
          <ac:chgData name="Robert [Chillibreeze]" userId="8fe5ebfe-980d-441d-bbff-8c5265b810b8" providerId="ADAL" clId="{01C3A196-057E-4B6E-AF4E-FDBFF9A5723E}" dt="2020-07-29T13:10:57.563" v="1815" actId="790"/>
          <ac:spMkLst>
            <pc:docMk/>
            <pc:sldMk cId="2581555710" sldId="1772"/>
            <ac:spMk id="12" creationId="{96532FD5-5523-4A88-AF10-815F77767513}"/>
          </ac:spMkLst>
        </pc:spChg>
        <pc:spChg chg="mod">
          <ac:chgData name="Robert [Chillibreeze]" userId="8fe5ebfe-980d-441d-bbff-8c5265b810b8" providerId="ADAL" clId="{01C3A196-057E-4B6E-AF4E-FDBFF9A5723E}" dt="2020-07-29T13:10:57.563" v="1814" actId="790"/>
          <ac:spMkLst>
            <pc:docMk/>
            <pc:sldMk cId="2581555710" sldId="1772"/>
            <ac:spMk id="14" creationId="{0365B16D-3205-4E8F-B77E-E8BC9F289A95}"/>
          </ac:spMkLst>
        </pc:spChg>
        <pc:spChg chg="mod">
          <ac:chgData name="Robert [Chillibreeze]" userId="8fe5ebfe-980d-441d-bbff-8c5265b810b8" providerId="ADAL" clId="{01C3A196-057E-4B6E-AF4E-FDBFF9A5723E}" dt="2020-07-29T13:10:57.564" v="1816" actId="790"/>
          <ac:spMkLst>
            <pc:docMk/>
            <pc:sldMk cId="2581555710" sldId="1772"/>
            <ac:spMk id="16" creationId="{A40D6D42-B8C3-4F66-9283-919ADD1B47E8}"/>
          </ac:spMkLst>
        </pc:spChg>
        <pc:spChg chg="mod">
          <ac:chgData name="Robert [Chillibreeze]" userId="8fe5ebfe-980d-441d-bbff-8c5265b810b8" providerId="ADAL" clId="{01C3A196-057E-4B6E-AF4E-FDBFF9A5723E}" dt="2020-07-29T13:10:57.560" v="1810" actId="790"/>
          <ac:spMkLst>
            <pc:docMk/>
            <pc:sldMk cId="2581555710" sldId="1772"/>
            <ac:spMk id="17" creationId="{00000000-0000-0000-0000-000000000000}"/>
          </ac:spMkLst>
        </pc:spChg>
      </pc:sldChg>
      <pc:sldChg chg="modSp mod modNotes">
        <pc:chgData name="Robert [Chillibreeze]" userId="8fe5ebfe-980d-441d-bbff-8c5265b810b8" providerId="ADAL" clId="{01C3A196-057E-4B6E-AF4E-FDBFF9A5723E}" dt="2020-07-29T13:10:57.579" v="1829" actId="790"/>
        <pc:sldMkLst>
          <pc:docMk/>
          <pc:sldMk cId="1893501555" sldId="1773"/>
        </pc:sldMkLst>
        <pc:spChg chg="mod">
          <ac:chgData name="Robert [Chillibreeze]" userId="8fe5ebfe-980d-441d-bbff-8c5265b810b8" providerId="ADAL" clId="{01C3A196-057E-4B6E-AF4E-FDBFF9A5723E}" dt="2020-07-29T13:10:57.569" v="1823" actId="790"/>
          <ac:spMkLst>
            <pc:docMk/>
            <pc:sldMk cId="1893501555" sldId="1773"/>
            <ac:spMk id="11" creationId="{4A5FAA6F-CF8C-4B46-96C8-5FF4FE070028}"/>
          </ac:spMkLst>
        </pc:spChg>
        <pc:spChg chg="mod">
          <ac:chgData name="Robert [Chillibreeze]" userId="8fe5ebfe-980d-441d-bbff-8c5265b810b8" providerId="ADAL" clId="{01C3A196-057E-4B6E-AF4E-FDBFF9A5723E}" dt="2020-07-29T13:10:57.572" v="1824" actId="790"/>
          <ac:spMkLst>
            <pc:docMk/>
            <pc:sldMk cId="1893501555" sldId="1773"/>
            <ac:spMk id="13" creationId="{618258C6-DEFE-4135-9342-3A51830B282B}"/>
          </ac:spMkLst>
        </pc:spChg>
        <pc:spChg chg="mod">
          <ac:chgData name="Robert [Chillibreeze]" userId="8fe5ebfe-980d-441d-bbff-8c5265b810b8" providerId="ADAL" clId="{01C3A196-057E-4B6E-AF4E-FDBFF9A5723E}" dt="2020-07-29T13:10:57.568" v="1822" actId="790"/>
          <ac:spMkLst>
            <pc:docMk/>
            <pc:sldMk cId="1893501555" sldId="1773"/>
            <ac:spMk id="17" creationId="{00000000-0000-0000-0000-000000000000}"/>
          </ac:spMkLst>
        </pc:spChg>
      </pc:sldChg>
      <pc:sldChg chg="modSp mod modNotes">
        <pc:chgData name="Robert [Chillibreeze]" userId="8fe5ebfe-980d-441d-bbff-8c5265b810b8" providerId="ADAL" clId="{01C3A196-057E-4B6E-AF4E-FDBFF9A5723E}" dt="2020-07-29T13:14:08.802" v="1968" actId="962"/>
        <pc:sldMkLst>
          <pc:docMk/>
          <pc:sldMk cId="294435400" sldId="1774"/>
        </pc:sldMkLst>
        <pc:spChg chg="mod">
          <ac:chgData name="Robert [Chillibreeze]" userId="8fe5ebfe-980d-441d-bbff-8c5265b810b8" providerId="ADAL" clId="{01C3A196-057E-4B6E-AF4E-FDBFF9A5723E}" dt="2020-07-29T13:14:08.802" v="1968" actId="962"/>
          <ac:spMkLst>
            <pc:docMk/>
            <pc:sldMk cId="294435400" sldId="1774"/>
            <ac:spMk id="4" creationId="{5D3A6D83-A626-48FF-9FA9-303FAE6AA3E6}"/>
          </ac:spMkLst>
        </pc:spChg>
        <pc:spChg chg="mod">
          <ac:chgData name="Robert [Chillibreeze]" userId="8fe5ebfe-980d-441d-bbff-8c5265b810b8" providerId="ADAL" clId="{01C3A196-057E-4B6E-AF4E-FDBFF9A5723E}" dt="2020-07-29T13:10:57.579" v="1830" actId="790"/>
          <ac:spMkLst>
            <pc:docMk/>
            <pc:sldMk cId="294435400" sldId="1774"/>
            <ac:spMk id="17" creationId="{00000000-0000-0000-0000-000000000000}"/>
          </ac:spMkLst>
        </pc:spChg>
      </pc:sldChg>
      <pc:sldChg chg="modSp mod modNotes">
        <pc:chgData name="Robert [Chillibreeze]" userId="8fe5ebfe-980d-441d-bbff-8c5265b810b8" providerId="ADAL" clId="{01C3A196-057E-4B6E-AF4E-FDBFF9A5723E}" dt="2020-07-29T13:14:16.718" v="1970" actId="1076"/>
        <pc:sldMkLst>
          <pc:docMk/>
          <pc:sldMk cId="2757789949" sldId="1775"/>
        </pc:sldMkLst>
        <pc:spChg chg="mod">
          <ac:chgData name="Robert [Chillibreeze]" userId="8fe5ebfe-980d-441d-bbff-8c5265b810b8" providerId="ADAL" clId="{01C3A196-057E-4B6E-AF4E-FDBFF9A5723E}" dt="2020-07-29T13:10:57.587" v="1837" actId="790"/>
          <ac:spMkLst>
            <pc:docMk/>
            <pc:sldMk cId="2757789949" sldId="1775"/>
            <ac:spMk id="2" creationId="{750D33F9-CBA5-4941-BE66-FD8AF977E136}"/>
          </ac:spMkLst>
        </pc:spChg>
        <pc:spChg chg="mod">
          <ac:chgData name="Robert [Chillibreeze]" userId="8fe5ebfe-980d-441d-bbff-8c5265b810b8" providerId="ADAL" clId="{01C3A196-057E-4B6E-AF4E-FDBFF9A5723E}" dt="2020-07-29T13:10:57.588" v="1838" actId="790"/>
          <ac:spMkLst>
            <pc:docMk/>
            <pc:sldMk cId="2757789949" sldId="1775"/>
            <ac:spMk id="14" creationId="{78FB0D1D-9FF1-495D-BD52-1AD49BF03F7E}"/>
          </ac:spMkLst>
        </pc:spChg>
        <pc:picChg chg="mod">
          <ac:chgData name="Robert [Chillibreeze]" userId="8fe5ebfe-980d-441d-bbff-8c5265b810b8" providerId="ADAL" clId="{01C3A196-057E-4B6E-AF4E-FDBFF9A5723E}" dt="2020-07-29T13:14:16.718" v="1970" actId="1076"/>
          <ac:picMkLst>
            <pc:docMk/>
            <pc:sldMk cId="2757789949" sldId="1775"/>
            <ac:picMk id="5" creationId="{7B3BD8A7-21EC-4D16-9A41-008F5DC47762}"/>
          </ac:picMkLst>
        </pc:picChg>
      </pc:sldChg>
      <pc:sldChg chg="modSp mod modNotes">
        <pc:chgData name="Robert [Chillibreeze]" userId="8fe5ebfe-980d-441d-bbff-8c5265b810b8" providerId="ADAL" clId="{01C3A196-057E-4B6E-AF4E-FDBFF9A5723E}" dt="2020-07-29T13:14:51.634" v="2059" actId="962"/>
        <pc:sldMkLst>
          <pc:docMk/>
          <pc:sldMk cId="542253468" sldId="1776"/>
        </pc:sldMkLst>
        <pc:spChg chg="mod">
          <ac:chgData name="Robert [Chillibreeze]" userId="8fe5ebfe-980d-441d-bbff-8c5265b810b8" providerId="ADAL" clId="{01C3A196-057E-4B6E-AF4E-FDBFF9A5723E}" dt="2020-07-29T13:14:24.370" v="1971" actId="962"/>
          <ac:spMkLst>
            <pc:docMk/>
            <pc:sldMk cId="542253468" sldId="1776"/>
            <ac:spMk id="10" creationId="{9B91D34F-600A-444E-BBB2-8CAED1DCE8BD}"/>
          </ac:spMkLst>
        </pc:spChg>
        <pc:spChg chg="mod">
          <ac:chgData name="Robert [Chillibreeze]" userId="8fe5ebfe-980d-441d-bbff-8c5265b810b8" providerId="ADAL" clId="{01C3A196-057E-4B6E-AF4E-FDBFF9A5723E}" dt="2020-07-29T13:10:57.593" v="1843" actId="790"/>
          <ac:spMkLst>
            <pc:docMk/>
            <pc:sldMk cId="542253468" sldId="1776"/>
            <ac:spMk id="17" creationId="{00000000-0000-0000-0000-000000000000}"/>
          </ac:spMkLst>
        </pc:spChg>
        <pc:picChg chg="mod">
          <ac:chgData name="Robert [Chillibreeze]" userId="8fe5ebfe-980d-441d-bbff-8c5265b810b8" providerId="ADAL" clId="{01C3A196-057E-4B6E-AF4E-FDBFF9A5723E}" dt="2020-07-29T13:14:51.634" v="2059" actId="962"/>
          <ac:picMkLst>
            <pc:docMk/>
            <pc:sldMk cId="542253468" sldId="1776"/>
            <ac:picMk id="13" creationId="{E7FE86E9-D5DD-4356-B98C-154CCA4B45DB}"/>
          </ac:picMkLst>
        </pc:picChg>
      </pc:sldChg>
      <pc:sldChg chg="modSp mod modNotes">
        <pc:chgData name="Robert [Chillibreeze]" userId="8fe5ebfe-980d-441d-bbff-8c5265b810b8" providerId="ADAL" clId="{01C3A196-057E-4B6E-AF4E-FDBFF9A5723E}" dt="2020-07-29T13:15:03.690" v="2061" actId="1076"/>
        <pc:sldMkLst>
          <pc:docMk/>
          <pc:sldMk cId="2673220120" sldId="1777"/>
        </pc:sldMkLst>
        <pc:spChg chg="mod">
          <ac:chgData name="Robert [Chillibreeze]" userId="8fe5ebfe-980d-441d-bbff-8c5265b810b8" providerId="ADAL" clId="{01C3A196-057E-4B6E-AF4E-FDBFF9A5723E}" dt="2020-07-29T13:10:57.598" v="1850" actId="790"/>
          <ac:spMkLst>
            <pc:docMk/>
            <pc:sldMk cId="2673220120" sldId="1777"/>
            <ac:spMk id="2" creationId="{750D33F9-CBA5-4941-BE66-FD8AF977E136}"/>
          </ac:spMkLst>
        </pc:spChg>
        <pc:spChg chg="mod">
          <ac:chgData name="Robert [Chillibreeze]" userId="8fe5ebfe-980d-441d-bbff-8c5265b810b8" providerId="ADAL" clId="{01C3A196-057E-4B6E-AF4E-FDBFF9A5723E}" dt="2020-07-29T13:10:57.600" v="1851" actId="790"/>
          <ac:spMkLst>
            <pc:docMk/>
            <pc:sldMk cId="2673220120" sldId="1777"/>
            <ac:spMk id="9" creationId="{5DC781C6-F11E-4E2A-B8B3-CD273408943B}"/>
          </ac:spMkLst>
        </pc:spChg>
        <pc:picChg chg="mod">
          <ac:chgData name="Robert [Chillibreeze]" userId="8fe5ebfe-980d-441d-bbff-8c5265b810b8" providerId="ADAL" clId="{01C3A196-057E-4B6E-AF4E-FDBFF9A5723E}" dt="2020-07-29T13:15:03.690" v="2061" actId="1076"/>
          <ac:picMkLst>
            <pc:docMk/>
            <pc:sldMk cId="2673220120" sldId="1777"/>
            <ac:picMk id="6" creationId="{31E97272-2DF7-4AC3-83E0-6A05C18B0200}"/>
          </ac:picMkLst>
        </pc:picChg>
      </pc:sldChg>
      <pc:sldChg chg="modSp mod modNotes">
        <pc:chgData name="Robert [Chillibreeze]" userId="8fe5ebfe-980d-441d-bbff-8c5265b810b8" providerId="ADAL" clId="{01C3A196-057E-4B6E-AF4E-FDBFF9A5723E}" dt="2020-07-29T13:10:57.555" v="1803" actId="790"/>
        <pc:sldMkLst>
          <pc:docMk/>
          <pc:sldMk cId="2757778656" sldId="2083"/>
        </pc:sldMkLst>
        <pc:spChg chg="mod">
          <ac:chgData name="Robert [Chillibreeze]" userId="8fe5ebfe-980d-441d-bbff-8c5265b810b8" providerId="ADAL" clId="{01C3A196-057E-4B6E-AF4E-FDBFF9A5723E}" dt="2020-07-29T13:10:57.543" v="1794" actId="790"/>
          <ac:spMkLst>
            <pc:docMk/>
            <pc:sldMk cId="2757778656" sldId="2083"/>
            <ac:spMk id="10" creationId="{A0CA3D33-5E5A-42C9-A200-F4CBB68B23B5}"/>
          </ac:spMkLst>
        </pc:spChg>
        <pc:spChg chg="mod">
          <ac:chgData name="Robert [Chillibreeze]" userId="8fe5ebfe-980d-441d-bbff-8c5265b810b8" providerId="ADAL" clId="{01C3A196-057E-4B6E-AF4E-FDBFF9A5723E}" dt="2020-07-29T13:10:57.546" v="1795" actId="790"/>
          <ac:spMkLst>
            <pc:docMk/>
            <pc:sldMk cId="2757778656" sldId="2083"/>
            <ac:spMk id="14" creationId="{31F110DC-7BD4-46C4-8D77-8DEE87838CCC}"/>
          </ac:spMkLst>
        </pc:spChg>
        <pc:spChg chg="mod">
          <ac:chgData name="Robert [Chillibreeze]" userId="8fe5ebfe-980d-441d-bbff-8c5265b810b8" providerId="ADAL" clId="{01C3A196-057E-4B6E-AF4E-FDBFF9A5723E}" dt="2020-07-29T13:10:57.542" v="1793" actId="790"/>
          <ac:spMkLst>
            <pc:docMk/>
            <pc:sldMk cId="2757778656" sldId="2083"/>
            <ac:spMk id="17" creationId="{00000000-0000-0000-0000-000000000000}"/>
          </ac:spMkLst>
        </pc:spChg>
        <pc:spChg chg="mod">
          <ac:chgData name="Robert [Chillibreeze]" userId="8fe5ebfe-980d-441d-bbff-8c5265b810b8" providerId="ADAL" clId="{01C3A196-057E-4B6E-AF4E-FDBFF9A5723E}" dt="2020-07-29T13:10:57.547" v="1796" actId="790"/>
          <ac:spMkLst>
            <pc:docMk/>
            <pc:sldMk cId="2757778656" sldId="2083"/>
            <ac:spMk id="19" creationId="{615C0DA7-4EAB-4C5F-8D00-D00706A10353}"/>
          </ac:spMkLst>
        </pc:spChg>
        <pc:spChg chg="mod">
          <ac:chgData name="Robert [Chillibreeze]" userId="8fe5ebfe-980d-441d-bbff-8c5265b810b8" providerId="ADAL" clId="{01C3A196-057E-4B6E-AF4E-FDBFF9A5723E}" dt="2020-07-29T13:10:57.549" v="1797" actId="790"/>
          <ac:spMkLst>
            <pc:docMk/>
            <pc:sldMk cId="2757778656" sldId="2083"/>
            <ac:spMk id="23" creationId="{8675B246-A872-4733-9DA0-AE345D29259A}"/>
          </ac:spMkLst>
        </pc:spChg>
        <pc:spChg chg="mod">
          <ac:chgData name="Robert [Chillibreeze]" userId="8fe5ebfe-980d-441d-bbff-8c5265b810b8" providerId="ADAL" clId="{01C3A196-057E-4B6E-AF4E-FDBFF9A5723E}" dt="2020-07-29T13:10:57.550" v="1798" actId="790"/>
          <ac:spMkLst>
            <pc:docMk/>
            <pc:sldMk cId="2757778656" sldId="2083"/>
            <ac:spMk id="27" creationId="{53EABEF0-76AE-41E2-A6A8-CB6270E4FE84}"/>
          </ac:spMkLst>
        </pc:spChg>
      </pc:sldChg>
      <pc:sldChg chg="modSp mod modNotes">
        <pc:chgData name="Robert [Chillibreeze]" userId="8fe5ebfe-980d-441d-bbff-8c5265b810b8" providerId="ADAL" clId="{01C3A196-057E-4B6E-AF4E-FDBFF9A5723E}" dt="2020-07-29T13:10:57.541" v="1792" actId="790"/>
        <pc:sldMkLst>
          <pc:docMk/>
          <pc:sldMk cId="610021055" sldId="2085"/>
        </pc:sldMkLst>
        <pc:spChg chg="mod">
          <ac:chgData name="Robert [Chillibreeze]" userId="8fe5ebfe-980d-441d-bbff-8c5265b810b8" providerId="ADAL" clId="{01C3A196-057E-4B6E-AF4E-FDBFF9A5723E}" dt="2020-07-29T13:10:57.531" v="1784" actId="790"/>
          <ac:spMkLst>
            <pc:docMk/>
            <pc:sldMk cId="610021055" sldId="2085"/>
            <ac:spMk id="3" creationId="{20D106DC-6723-4C6B-80EE-1AF2470FCDE9}"/>
          </ac:spMkLst>
        </pc:spChg>
        <pc:spChg chg="mod">
          <ac:chgData name="Robert [Chillibreeze]" userId="8fe5ebfe-980d-441d-bbff-8c5265b810b8" providerId="ADAL" clId="{01C3A196-057E-4B6E-AF4E-FDBFF9A5723E}" dt="2020-07-29T13:10:57.534" v="1785" actId="790"/>
          <ac:spMkLst>
            <pc:docMk/>
            <pc:sldMk cId="610021055" sldId="2085"/>
            <ac:spMk id="21" creationId="{48045ACF-6A16-45C8-A639-C68AD3BBBD40}"/>
          </ac:spMkLst>
        </pc:spChg>
        <pc:spChg chg="mod">
          <ac:chgData name="Robert [Chillibreeze]" userId="8fe5ebfe-980d-441d-bbff-8c5265b810b8" providerId="ADAL" clId="{01C3A196-057E-4B6E-AF4E-FDBFF9A5723E}" dt="2020-07-29T13:10:57.536" v="1786" actId="790"/>
          <ac:spMkLst>
            <pc:docMk/>
            <pc:sldMk cId="610021055" sldId="2085"/>
            <ac:spMk id="25" creationId="{A98F9F99-359B-4217-90F1-18175588B944}"/>
          </ac:spMkLst>
        </pc:spChg>
        <pc:spChg chg="mod">
          <ac:chgData name="Robert [Chillibreeze]" userId="8fe5ebfe-980d-441d-bbff-8c5265b810b8" providerId="ADAL" clId="{01C3A196-057E-4B6E-AF4E-FDBFF9A5723E}" dt="2020-07-29T13:10:57.538" v="1787" actId="790"/>
          <ac:spMkLst>
            <pc:docMk/>
            <pc:sldMk cId="610021055" sldId="2085"/>
            <ac:spMk id="29" creationId="{B6D10533-E357-4917-934E-5505046B231C}"/>
          </ac:spMkLst>
        </pc:spChg>
      </pc:sldChg>
      <pc:sldChg chg="modSp mod modNotes">
        <pc:chgData name="Robert [Chillibreeze]" userId="8fe5ebfe-980d-441d-bbff-8c5265b810b8" providerId="ADAL" clId="{01C3A196-057E-4B6E-AF4E-FDBFF9A5723E}" dt="2020-07-29T13:10:57.321" v="1594" actId="790"/>
        <pc:sldMkLst>
          <pc:docMk/>
          <pc:sldMk cId="2453223336" sldId="2086"/>
        </pc:sldMkLst>
        <pc:spChg chg="mod">
          <ac:chgData name="Robert [Chillibreeze]" userId="8fe5ebfe-980d-441d-bbff-8c5265b810b8" providerId="ADAL" clId="{01C3A196-057E-4B6E-AF4E-FDBFF9A5723E}" dt="2020-07-29T13:10:57.255" v="1589" actId="790"/>
          <ac:spMkLst>
            <pc:docMk/>
            <pc:sldMk cId="2453223336" sldId="2086"/>
            <ac:spMk id="9" creationId="{F08611C4-B118-4515-AA7D-E5671D04A3C5}"/>
          </ac:spMkLst>
        </pc:spChg>
        <pc:spChg chg="mod">
          <ac:chgData name="Robert [Chillibreeze]" userId="8fe5ebfe-980d-441d-bbff-8c5265b810b8" providerId="ADAL" clId="{01C3A196-057E-4B6E-AF4E-FDBFF9A5723E}" dt="2020-07-29T13:10:57.253" v="1588" actId="790"/>
          <ac:spMkLst>
            <pc:docMk/>
            <pc:sldMk cId="2453223336" sldId="2086"/>
            <ac:spMk id="17" creationId="{00000000-0000-0000-0000-000000000000}"/>
          </ac:spMkLst>
        </pc:spChg>
      </pc:sldChg>
      <pc:sldChg chg="modSp mod modNotes">
        <pc:chgData name="Robert [Chillibreeze]" userId="8fe5ebfe-980d-441d-bbff-8c5265b810b8" providerId="ADAL" clId="{01C3A196-057E-4B6E-AF4E-FDBFF9A5723E}" dt="2020-07-29T13:10:57.647" v="1907" actId="790"/>
        <pc:sldMkLst>
          <pc:docMk/>
          <pc:sldMk cId="3194058698" sldId="2087"/>
        </pc:sldMkLst>
        <pc:spChg chg="mod">
          <ac:chgData name="Robert [Chillibreeze]" userId="8fe5ebfe-980d-441d-bbff-8c5265b810b8" providerId="ADAL" clId="{01C3A196-057E-4B6E-AF4E-FDBFF9A5723E}" dt="2020-07-29T13:10:57.636" v="1892" actId="790"/>
          <ac:spMkLst>
            <pc:docMk/>
            <pc:sldMk cId="3194058698" sldId="2087"/>
            <ac:spMk id="8" creationId="{A8A2EB18-B363-4831-9649-703C2CAC2EC2}"/>
          </ac:spMkLst>
        </pc:spChg>
        <pc:spChg chg="mod">
          <ac:chgData name="Robert [Chillibreeze]" userId="8fe5ebfe-980d-441d-bbff-8c5265b810b8" providerId="ADAL" clId="{01C3A196-057E-4B6E-AF4E-FDBFF9A5723E}" dt="2020-07-29T13:10:57.637" v="1893" actId="790"/>
          <ac:spMkLst>
            <pc:docMk/>
            <pc:sldMk cId="3194058698" sldId="2087"/>
            <ac:spMk id="9" creationId="{78639B6A-CA63-47D4-AF0C-83CE2B0EB58F}"/>
          </ac:spMkLst>
        </pc:spChg>
        <pc:spChg chg="mod">
          <ac:chgData name="Robert [Chillibreeze]" userId="8fe5ebfe-980d-441d-bbff-8c5265b810b8" providerId="ADAL" clId="{01C3A196-057E-4B6E-AF4E-FDBFF9A5723E}" dt="2020-07-29T13:10:57.638" v="1894" actId="790"/>
          <ac:spMkLst>
            <pc:docMk/>
            <pc:sldMk cId="3194058698" sldId="2087"/>
            <ac:spMk id="11" creationId="{C9053BF2-4EA0-4B89-932A-F6731A4F57F4}"/>
          </ac:spMkLst>
        </pc:spChg>
        <pc:spChg chg="mod">
          <ac:chgData name="Robert [Chillibreeze]" userId="8fe5ebfe-980d-441d-bbff-8c5265b810b8" providerId="ADAL" clId="{01C3A196-057E-4B6E-AF4E-FDBFF9A5723E}" dt="2020-07-29T13:10:57.639" v="1896" actId="790"/>
          <ac:spMkLst>
            <pc:docMk/>
            <pc:sldMk cId="3194058698" sldId="2087"/>
            <ac:spMk id="13" creationId="{454F9AA2-A1A5-4363-82D9-B5BAC2F9C8BE}"/>
          </ac:spMkLst>
        </pc:spChg>
        <pc:spChg chg="mod">
          <ac:chgData name="Robert [Chillibreeze]" userId="8fe5ebfe-980d-441d-bbff-8c5265b810b8" providerId="ADAL" clId="{01C3A196-057E-4B6E-AF4E-FDBFF9A5723E}" dt="2020-07-29T13:10:57.641" v="1898" actId="790"/>
          <ac:spMkLst>
            <pc:docMk/>
            <pc:sldMk cId="3194058698" sldId="2087"/>
            <ac:spMk id="15" creationId="{D8A14B71-A63D-4158-A0F3-EC436B55900F}"/>
          </ac:spMkLst>
        </pc:spChg>
        <pc:spChg chg="mod">
          <ac:chgData name="Robert [Chillibreeze]" userId="8fe5ebfe-980d-441d-bbff-8c5265b810b8" providerId="ADAL" clId="{01C3A196-057E-4B6E-AF4E-FDBFF9A5723E}" dt="2020-07-29T13:10:57.636" v="1891" actId="790"/>
          <ac:spMkLst>
            <pc:docMk/>
            <pc:sldMk cId="3194058698" sldId="2087"/>
            <ac:spMk id="17" creationId="{00000000-0000-0000-0000-000000000000}"/>
          </ac:spMkLst>
        </pc:spChg>
        <pc:spChg chg="mod">
          <ac:chgData name="Robert [Chillibreeze]" userId="8fe5ebfe-980d-441d-bbff-8c5265b810b8" providerId="ADAL" clId="{01C3A196-057E-4B6E-AF4E-FDBFF9A5723E}" dt="2020-07-29T13:10:57.641" v="1899" actId="790"/>
          <ac:spMkLst>
            <pc:docMk/>
            <pc:sldMk cId="3194058698" sldId="2087"/>
            <ac:spMk id="18" creationId="{4C6B0057-8F2C-41C1-8148-4CCDA6A42503}"/>
          </ac:spMkLst>
        </pc:spChg>
        <pc:spChg chg="mod">
          <ac:chgData name="Robert [Chillibreeze]" userId="8fe5ebfe-980d-441d-bbff-8c5265b810b8" providerId="ADAL" clId="{01C3A196-057E-4B6E-AF4E-FDBFF9A5723E}" dt="2020-07-29T13:10:57.639" v="1895" actId="790"/>
          <ac:spMkLst>
            <pc:docMk/>
            <pc:sldMk cId="3194058698" sldId="2087"/>
            <ac:spMk id="19" creationId="{15A0581C-05E4-4948-94BE-68B08C4C996B}"/>
          </ac:spMkLst>
        </pc:spChg>
        <pc:spChg chg="mod">
          <ac:chgData name="Robert [Chillibreeze]" userId="8fe5ebfe-980d-441d-bbff-8c5265b810b8" providerId="ADAL" clId="{01C3A196-057E-4B6E-AF4E-FDBFF9A5723E}" dt="2020-07-29T13:10:57.640" v="1897" actId="790"/>
          <ac:spMkLst>
            <pc:docMk/>
            <pc:sldMk cId="3194058698" sldId="2087"/>
            <ac:spMk id="21" creationId="{914AFEA9-DDEC-4419-95DE-0DC4D8C05410}"/>
          </ac:spMkLst>
        </pc:spChg>
        <pc:spChg chg="mod">
          <ac:chgData name="Robert [Chillibreeze]" userId="8fe5ebfe-980d-441d-bbff-8c5265b810b8" providerId="ADAL" clId="{01C3A196-057E-4B6E-AF4E-FDBFF9A5723E}" dt="2020-07-29T13:10:57.643" v="1901" actId="790"/>
          <ac:spMkLst>
            <pc:docMk/>
            <pc:sldMk cId="3194058698" sldId="2087"/>
            <ac:spMk id="52" creationId="{54E4B65E-9F9D-4027-8114-00C838152891}"/>
          </ac:spMkLst>
        </pc:spChg>
        <pc:spChg chg="mod">
          <ac:chgData name="Robert [Chillibreeze]" userId="8fe5ebfe-980d-441d-bbff-8c5265b810b8" providerId="ADAL" clId="{01C3A196-057E-4B6E-AF4E-FDBFF9A5723E}" dt="2020-07-29T13:10:57.644" v="1902" actId="790"/>
          <ac:spMkLst>
            <pc:docMk/>
            <pc:sldMk cId="3194058698" sldId="2087"/>
            <ac:spMk id="54" creationId="{3020367F-888D-475A-9769-3EDBF9408202}"/>
          </ac:spMkLst>
        </pc:spChg>
        <pc:spChg chg="mod">
          <ac:chgData name="Robert [Chillibreeze]" userId="8fe5ebfe-980d-441d-bbff-8c5265b810b8" providerId="ADAL" clId="{01C3A196-057E-4B6E-AF4E-FDBFF9A5723E}" dt="2020-07-29T13:10:57.642" v="1900" actId="790"/>
          <ac:spMkLst>
            <pc:docMk/>
            <pc:sldMk cId="3194058698" sldId="2087"/>
            <ac:spMk id="55" creationId="{011B1BCD-F9E1-4743-B03A-F1DFCBF398D0}"/>
          </ac:spMkLst>
        </pc:spChg>
      </pc:sldChg>
      <pc:sldMasterChg chg="modSldLayout">
        <pc:chgData name="Robert [Chillibreeze]" userId="8fe5ebfe-980d-441d-bbff-8c5265b810b8" providerId="ADAL" clId="{01C3A196-057E-4B6E-AF4E-FDBFF9A5723E}" dt="2020-07-30T10:22:32.578" v="2116"/>
        <pc:sldMasterMkLst>
          <pc:docMk/>
          <pc:sldMasterMk cId="3263374804" sldId="2147484715"/>
        </pc:sldMasterMkLst>
        <pc:sldLayoutChg chg="addSp delSp modSp mod setBg">
          <pc:chgData name="Robert [Chillibreeze]" userId="8fe5ebfe-980d-441d-bbff-8c5265b810b8" providerId="ADAL" clId="{01C3A196-057E-4B6E-AF4E-FDBFF9A5723E}" dt="2020-07-30T10:21:23.729" v="2108"/>
          <pc:sldLayoutMkLst>
            <pc:docMk/>
            <pc:sldMasterMk cId="3263374804" sldId="2147484715"/>
            <pc:sldLayoutMk cId="3039092324" sldId="2147484716"/>
          </pc:sldLayoutMkLst>
          <pc:picChg chg="add del mod">
            <ac:chgData name="Robert [Chillibreeze]" userId="8fe5ebfe-980d-441d-bbff-8c5265b810b8" providerId="ADAL" clId="{01C3A196-057E-4B6E-AF4E-FDBFF9A5723E}" dt="2020-07-30T10:20:41.749" v="2102" actId="478"/>
            <ac:picMkLst>
              <pc:docMk/>
              <pc:sldMasterMk cId="3263374804" sldId="2147484715"/>
              <pc:sldLayoutMk cId="3039092324" sldId="2147484716"/>
              <ac:picMk id="4" creationId="{62793341-1303-4DE6-A7E5-D00B16942718}"/>
            </ac:picMkLst>
          </pc:picChg>
          <pc:picChg chg="add del mod">
            <ac:chgData name="Robert [Chillibreeze]" userId="8fe5ebfe-980d-441d-bbff-8c5265b810b8" providerId="ADAL" clId="{01C3A196-057E-4B6E-AF4E-FDBFF9A5723E}" dt="2020-07-30T10:21:12.914" v="2106" actId="478"/>
            <ac:picMkLst>
              <pc:docMk/>
              <pc:sldMasterMk cId="3263374804" sldId="2147484715"/>
              <pc:sldLayoutMk cId="3039092324" sldId="2147484716"/>
              <ac:picMk id="7" creationId="{00C64001-71EF-42E1-93BB-4B9011AE4FE6}"/>
            </ac:picMkLst>
          </pc:picChg>
          <pc:picChg chg="del mod">
            <ac:chgData name="Robert [Chillibreeze]" userId="8fe5ebfe-980d-441d-bbff-8c5265b810b8" providerId="ADAL" clId="{01C3A196-057E-4B6E-AF4E-FDBFF9A5723E}" dt="2020-07-30T06:13:37.515" v="2094" actId="478"/>
            <ac:picMkLst>
              <pc:docMk/>
              <pc:sldMasterMk cId="3263374804" sldId="2147484715"/>
              <pc:sldLayoutMk cId="3039092324" sldId="2147484716"/>
              <ac:picMk id="8" creationId="{BFBA4AB8-C9B0-46DE-9545-F5B0D8D5EACC}"/>
            </ac:picMkLst>
          </pc:picChg>
        </pc:sldLayoutChg>
        <pc:sldLayoutChg chg="setBg">
          <pc:chgData name="Robert [Chillibreeze]" userId="8fe5ebfe-980d-441d-bbff-8c5265b810b8" providerId="ADAL" clId="{01C3A196-057E-4B6E-AF4E-FDBFF9A5723E}" dt="2020-07-30T10:21:42.165" v="2110"/>
          <pc:sldLayoutMkLst>
            <pc:docMk/>
            <pc:sldMasterMk cId="3263374804" sldId="2147484715"/>
            <pc:sldLayoutMk cId="1004837167" sldId="2147484724"/>
          </pc:sldLayoutMkLst>
        </pc:sldLayoutChg>
        <pc:sldLayoutChg chg="addSp delSp modSp mod setBg">
          <pc:chgData name="Robert [Chillibreeze]" userId="8fe5ebfe-980d-441d-bbff-8c5265b810b8" providerId="ADAL" clId="{01C3A196-057E-4B6E-AF4E-FDBFF9A5723E}" dt="2020-07-30T10:22:32.578" v="2116"/>
          <pc:sldLayoutMkLst>
            <pc:docMk/>
            <pc:sldMasterMk cId="3263374804" sldId="2147484715"/>
            <pc:sldLayoutMk cId="3027335546" sldId="2147484727"/>
          </pc:sldLayoutMkLst>
          <pc:picChg chg="add del mod">
            <ac:chgData name="Robert [Chillibreeze]" userId="8fe5ebfe-980d-441d-bbff-8c5265b810b8" providerId="ADAL" clId="{01C3A196-057E-4B6E-AF4E-FDBFF9A5723E}" dt="2020-07-30T10:22:18.810" v="2114" actId="478"/>
            <ac:picMkLst>
              <pc:docMk/>
              <pc:sldMasterMk cId="3263374804" sldId="2147484715"/>
              <pc:sldLayoutMk cId="3027335546" sldId="2147484727"/>
              <ac:picMk id="3" creationId="{A5990D7A-FC7E-40E4-B952-FC2E1D63C66D}"/>
            </ac:picMkLst>
          </pc:picChg>
        </pc:sldLayoutChg>
      </pc:sldMasterChg>
    </pc:docChg>
  </pc:docChgLst>
  <pc:docChgLst>
    <pc:chgData name="Moirangthem Suresh Singh [Chillibreeze]" userId="f06758bc-9008-4d0e-8b8a-e89442bfaf22" providerId="ADAL" clId="{C4F01339-48D1-448A-A0C6-854DE70D4074}"/>
    <pc:docChg chg="undo custSel modSld">
      <pc:chgData name="Moirangthem Suresh Singh [Chillibreeze]" userId="f06758bc-9008-4d0e-8b8a-e89442bfaf22" providerId="ADAL" clId="{C4F01339-48D1-448A-A0C6-854DE70D4074}" dt="2020-07-29T12:42:26.362" v="846" actId="1582"/>
      <pc:docMkLst>
        <pc:docMk/>
      </pc:docMkLst>
      <pc:sldChg chg="modSp mod">
        <pc:chgData name="Moirangthem Suresh Singh [Chillibreeze]" userId="f06758bc-9008-4d0e-8b8a-e89442bfaf22" providerId="ADAL" clId="{C4F01339-48D1-448A-A0C6-854DE70D4074}" dt="2020-07-29T12:40:00.428" v="742" actId="1076"/>
        <pc:sldMkLst>
          <pc:docMk/>
          <pc:sldMk cId="1748985861" sldId="1724"/>
        </pc:sldMkLst>
        <pc:cxnChg chg="mod">
          <ac:chgData name="Moirangthem Suresh Singh [Chillibreeze]" userId="f06758bc-9008-4d0e-8b8a-e89442bfaf22" providerId="ADAL" clId="{C4F01339-48D1-448A-A0C6-854DE70D4074}" dt="2020-07-29T12:40:00.428" v="742" actId="1076"/>
          <ac:cxnSpMkLst>
            <pc:docMk/>
            <pc:sldMk cId="1748985861" sldId="1724"/>
            <ac:cxnSpMk id="29" creationId="{1ED215D7-7C7E-46C7-8074-BE8091A0B66B}"/>
          </ac:cxnSpMkLst>
        </pc:cxnChg>
      </pc:sldChg>
      <pc:sldChg chg="modSp mod">
        <pc:chgData name="Moirangthem Suresh Singh [Chillibreeze]" userId="f06758bc-9008-4d0e-8b8a-e89442bfaf22" providerId="ADAL" clId="{C4F01339-48D1-448A-A0C6-854DE70D4074}" dt="2020-07-28T12:02:01.911" v="9" actId="962"/>
        <pc:sldMkLst>
          <pc:docMk/>
          <pc:sldMk cId="3221091382" sldId="1726"/>
        </pc:sldMkLst>
        <pc:spChg chg="mod">
          <ac:chgData name="Moirangthem Suresh Singh [Chillibreeze]" userId="f06758bc-9008-4d0e-8b8a-e89442bfaf22" providerId="ADAL" clId="{C4F01339-48D1-448A-A0C6-854DE70D4074}" dt="2020-07-28T12:02:01.911" v="9" actId="962"/>
          <ac:spMkLst>
            <pc:docMk/>
            <pc:sldMk cId="3221091382" sldId="1726"/>
            <ac:spMk id="7" creationId="{8026D217-FBD9-49AE-842C-9A018AF4043A}"/>
          </ac:spMkLst>
        </pc:spChg>
      </pc:sldChg>
      <pc:sldChg chg="modSp mod">
        <pc:chgData name="Moirangthem Suresh Singh [Chillibreeze]" userId="f06758bc-9008-4d0e-8b8a-e89442bfaf22" providerId="ADAL" clId="{C4F01339-48D1-448A-A0C6-854DE70D4074}" dt="2020-07-29T12:42:02.318" v="841" actId="1036"/>
        <pc:sldMkLst>
          <pc:docMk/>
          <pc:sldMk cId="948761037" sldId="1728"/>
        </pc:sldMkLst>
        <pc:picChg chg="mod">
          <ac:chgData name="Moirangthem Suresh Singh [Chillibreeze]" userId="f06758bc-9008-4d0e-8b8a-e89442bfaf22" providerId="ADAL" clId="{C4F01339-48D1-448A-A0C6-854DE70D4074}" dt="2020-07-29T12:42:02.318" v="841" actId="1036"/>
          <ac:picMkLst>
            <pc:docMk/>
            <pc:sldMk cId="948761037" sldId="1728"/>
            <ac:picMk id="3" creationId="{9FB2F8BD-A65C-4620-B511-E841C9AD6F4A}"/>
          </ac:picMkLst>
        </pc:picChg>
      </pc:sldChg>
      <pc:sldChg chg="delSp modSp mod">
        <pc:chgData name="Moirangthem Suresh Singh [Chillibreeze]" userId="f06758bc-9008-4d0e-8b8a-e89442bfaf22" providerId="ADAL" clId="{C4F01339-48D1-448A-A0C6-854DE70D4074}" dt="2020-07-29T12:34:08.209" v="18" actId="14100"/>
        <pc:sldMkLst>
          <pc:docMk/>
          <pc:sldMk cId="2037318414" sldId="1736"/>
        </pc:sldMkLst>
        <pc:spChg chg="del">
          <ac:chgData name="Moirangthem Suresh Singh [Chillibreeze]" userId="f06758bc-9008-4d0e-8b8a-e89442bfaf22" providerId="ADAL" clId="{C4F01339-48D1-448A-A0C6-854DE70D4074}" dt="2020-07-29T12:34:01.696" v="15" actId="478"/>
          <ac:spMkLst>
            <pc:docMk/>
            <pc:sldMk cId="2037318414" sldId="1736"/>
            <ac:spMk id="11" creationId="{586C487D-5331-43BB-AF1B-F549344A5A32}"/>
          </ac:spMkLst>
        </pc:spChg>
        <pc:picChg chg="mod modCrop">
          <ac:chgData name="Moirangthem Suresh Singh [Chillibreeze]" userId="f06758bc-9008-4d0e-8b8a-e89442bfaf22" providerId="ADAL" clId="{C4F01339-48D1-448A-A0C6-854DE70D4074}" dt="2020-07-29T12:34:08.209" v="18" actId="14100"/>
          <ac:picMkLst>
            <pc:docMk/>
            <pc:sldMk cId="2037318414" sldId="1736"/>
            <ac:picMk id="7" creationId="{E9B706A0-F8C4-413F-81BE-22E6EC9A9FC1}"/>
          </ac:picMkLst>
        </pc:picChg>
      </pc:sldChg>
      <pc:sldChg chg="modSp mod">
        <pc:chgData name="Moirangthem Suresh Singh [Chillibreeze]" userId="f06758bc-9008-4d0e-8b8a-e89442bfaf22" providerId="ADAL" clId="{C4F01339-48D1-448A-A0C6-854DE70D4074}" dt="2020-07-29T12:34:15.553" v="20" actId="1076"/>
        <pc:sldMkLst>
          <pc:docMk/>
          <pc:sldMk cId="1127734430" sldId="1737"/>
        </pc:sldMkLst>
        <pc:picChg chg="mod">
          <ac:chgData name="Moirangthem Suresh Singh [Chillibreeze]" userId="f06758bc-9008-4d0e-8b8a-e89442bfaf22" providerId="ADAL" clId="{C4F01339-48D1-448A-A0C6-854DE70D4074}" dt="2020-07-29T12:34:15.553" v="20" actId="1076"/>
          <ac:picMkLst>
            <pc:docMk/>
            <pc:sldMk cId="1127734430" sldId="1737"/>
            <ac:picMk id="10" creationId="{5C7B09FE-CDDA-4E66-9F77-9B74926A1E9D}"/>
          </ac:picMkLst>
        </pc:picChg>
      </pc:sldChg>
      <pc:sldChg chg="modSp mod">
        <pc:chgData name="Moirangthem Suresh Singh [Chillibreeze]" userId="f06758bc-9008-4d0e-8b8a-e89442bfaf22" providerId="ADAL" clId="{C4F01339-48D1-448A-A0C6-854DE70D4074}" dt="2020-07-28T11:59:50.703" v="3" actId="962"/>
        <pc:sldMkLst>
          <pc:docMk/>
          <pc:sldMk cId="3244619878" sldId="1739"/>
        </pc:sldMkLst>
        <pc:spChg chg="mod">
          <ac:chgData name="Moirangthem Suresh Singh [Chillibreeze]" userId="f06758bc-9008-4d0e-8b8a-e89442bfaf22" providerId="ADAL" clId="{C4F01339-48D1-448A-A0C6-854DE70D4074}" dt="2020-07-28T11:59:50.703" v="3" actId="962"/>
          <ac:spMkLst>
            <pc:docMk/>
            <pc:sldMk cId="3244619878" sldId="1739"/>
            <ac:spMk id="2" creationId="{057CAE57-ECC9-474E-ADA6-CB7A0018B138}"/>
          </ac:spMkLst>
        </pc:spChg>
      </pc:sldChg>
      <pc:sldChg chg="modSp mod">
        <pc:chgData name="Moirangthem Suresh Singh [Chillibreeze]" userId="f06758bc-9008-4d0e-8b8a-e89442bfaf22" providerId="ADAL" clId="{C4F01339-48D1-448A-A0C6-854DE70D4074}" dt="2020-07-28T11:59:46.152" v="2" actId="962"/>
        <pc:sldMkLst>
          <pc:docMk/>
          <pc:sldMk cId="4153479230" sldId="1740"/>
        </pc:sldMkLst>
        <pc:spChg chg="mod">
          <ac:chgData name="Moirangthem Suresh Singh [Chillibreeze]" userId="f06758bc-9008-4d0e-8b8a-e89442bfaf22" providerId="ADAL" clId="{C4F01339-48D1-448A-A0C6-854DE70D4074}" dt="2020-07-28T11:59:46.152" v="2" actId="962"/>
          <ac:spMkLst>
            <pc:docMk/>
            <pc:sldMk cId="4153479230" sldId="1740"/>
            <ac:spMk id="4" creationId="{563313DC-D4E1-4A50-A8A9-4FD33C9A741E}"/>
          </ac:spMkLst>
        </pc:spChg>
      </pc:sldChg>
      <pc:sldChg chg="modSp mod">
        <pc:chgData name="Moirangthem Suresh Singh [Chillibreeze]" userId="f06758bc-9008-4d0e-8b8a-e89442bfaf22" providerId="ADAL" clId="{C4F01339-48D1-448A-A0C6-854DE70D4074}" dt="2020-07-28T11:59:43.535" v="1" actId="962"/>
        <pc:sldMkLst>
          <pc:docMk/>
          <pc:sldMk cId="486694723" sldId="1741"/>
        </pc:sldMkLst>
        <pc:spChg chg="mod">
          <ac:chgData name="Moirangthem Suresh Singh [Chillibreeze]" userId="f06758bc-9008-4d0e-8b8a-e89442bfaf22" providerId="ADAL" clId="{C4F01339-48D1-448A-A0C6-854DE70D4074}" dt="2020-07-28T11:59:43.535" v="1" actId="962"/>
          <ac:spMkLst>
            <pc:docMk/>
            <pc:sldMk cId="486694723" sldId="1741"/>
            <ac:spMk id="4" creationId="{77D0FCF9-757B-4410-B6F2-D862E8854D15}"/>
          </ac:spMkLst>
        </pc:spChg>
      </pc:sldChg>
      <pc:sldChg chg="modSp mod">
        <pc:chgData name="Moirangthem Suresh Singh [Chillibreeze]" userId="f06758bc-9008-4d0e-8b8a-e89442bfaf22" providerId="ADAL" clId="{C4F01339-48D1-448A-A0C6-854DE70D4074}" dt="2020-07-28T11:59:40.055" v="0" actId="962"/>
        <pc:sldMkLst>
          <pc:docMk/>
          <pc:sldMk cId="2029243397" sldId="1742"/>
        </pc:sldMkLst>
        <pc:spChg chg="mod">
          <ac:chgData name="Moirangthem Suresh Singh [Chillibreeze]" userId="f06758bc-9008-4d0e-8b8a-e89442bfaf22" providerId="ADAL" clId="{C4F01339-48D1-448A-A0C6-854DE70D4074}" dt="2020-07-28T11:59:40.055" v="0" actId="962"/>
          <ac:spMkLst>
            <pc:docMk/>
            <pc:sldMk cId="2029243397" sldId="1742"/>
            <ac:spMk id="2" creationId="{DBB74C31-AD64-4F46-9605-F1C89C624038}"/>
          </ac:spMkLst>
        </pc:spChg>
      </pc:sldChg>
      <pc:sldChg chg="modSp mod">
        <pc:chgData name="Moirangthem Suresh Singh [Chillibreeze]" userId="f06758bc-9008-4d0e-8b8a-e89442bfaf22" providerId="ADAL" clId="{C4F01339-48D1-448A-A0C6-854DE70D4074}" dt="2020-07-29T12:41:07.616" v="828" actId="1076"/>
        <pc:sldMkLst>
          <pc:docMk/>
          <pc:sldMk cId="1263067585" sldId="1746"/>
        </pc:sldMkLst>
        <pc:spChg chg="mod">
          <ac:chgData name="Moirangthem Suresh Singh [Chillibreeze]" userId="f06758bc-9008-4d0e-8b8a-e89442bfaf22" providerId="ADAL" clId="{C4F01339-48D1-448A-A0C6-854DE70D4074}" dt="2020-07-28T12:01:54.065" v="8" actId="962"/>
          <ac:spMkLst>
            <pc:docMk/>
            <pc:sldMk cId="1263067585" sldId="1746"/>
            <ac:spMk id="4" creationId="{E4145E9D-67A6-4546-AF07-78484259664D}"/>
          </ac:spMkLst>
        </pc:spChg>
        <pc:picChg chg="mod">
          <ac:chgData name="Moirangthem Suresh Singh [Chillibreeze]" userId="f06758bc-9008-4d0e-8b8a-e89442bfaf22" providerId="ADAL" clId="{C4F01339-48D1-448A-A0C6-854DE70D4074}" dt="2020-07-29T12:41:07.616" v="828" actId="1076"/>
          <ac:picMkLst>
            <pc:docMk/>
            <pc:sldMk cId="1263067585" sldId="1746"/>
            <ac:picMk id="3" creationId="{028E2B12-847E-4611-A00D-0201B5D12D2D}"/>
          </ac:picMkLst>
        </pc:picChg>
      </pc:sldChg>
      <pc:sldChg chg="modSp mod">
        <pc:chgData name="Moirangthem Suresh Singh [Chillibreeze]" userId="f06758bc-9008-4d0e-8b8a-e89442bfaf22" providerId="ADAL" clId="{C4F01339-48D1-448A-A0C6-854DE70D4074}" dt="2020-07-29T12:34:34.606" v="22" actId="1076"/>
        <pc:sldMkLst>
          <pc:docMk/>
          <pc:sldMk cId="1962407510" sldId="1764"/>
        </pc:sldMkLst>
        <pc:spChg chg="mod">
          <ac:chgData name="Moirangthem Suresh Singh [Chillibreeze]" userId="f06758bc-9008-4d0e-8b8a-e89442bfaf22" providerId="ADAL" clId="{C4F01339-48D1-448A-A0C6-854DE70D4074}" dt="2020-07-28T12:00:19.176" v="4" actId="962"/>
          <ac:spMkLst>
            <pc:docMk/>
            <pc:sldMk cId="1962407510" sldId="1764"/>
            <ac:spMk id="4" creationId="{249E9CC8-61A5-4412-A14C-FCAE9100B63D}"/>
          </ac:spMkLst>
        </pc:spChg>
        <pc:picChg chg="mod">
          <ac:chgData name="Moirangthem Suresh Singh [Chillibreeze]" userId="f06758bc-9008-4d0e-8b8a-e89442bfaf22" providerId="ADAL" clId="{C4F01339-48D1-448A-A0C6-854DE70D4074}" dt="2020-07-29T12:34:34.606" v="22" actId="1076"/>
          <ac:picMkLst>
            <pc:docMk/>
            <pc:sldMk cId="1962407510" sldId="1764"/>
            <ac:picMk id="3" creationId="{97CA59EE-AA0F-4AA8-A1A8-3F839A7E2522}"/>
          </ac:picMkLst>
        </pc:picChg>
      </pc:sldChg>
      <pc:sldChg chg="modSp mod">
        <pc:chgData name="Moirangthem Suresh Singh [Chillibreeze]" userId="f06758bc-9008-4d0e-8b8a-e89442bfaf22" providerId="ADAL" clId="{C4F01339-48D1-448A-A0C6-854DE70D4074}" dt="2020-07-29T12:34:39.425" v="24" actId="1076"/>
        <pc:sldMkLst>
          <pc:docMk/>
          <pc:sldMk cId="756291528" sldId="1765"/>
        </pc:sldMkLst>
        <pc:spChg chg="mod">
          <ac:chgData name="Moirangthem Suresh Singh [Chillibreeze]" userId="f06758bc-9008-4d0e-8b8a-e89442bfaf22" providerId="ADAL" clId="{C4F01339-48D1-448A-A0C6-854DE70D4074}" dt="2020-07-28T12:01:27.160" v="5" actId="962"/>
          <ac:spMkLst>
            <pc:docMk/>
            <pc:sldMk cId="756291528" sldId="1765"/>
            <ac:spMk id="3" creationId="{BE30A3F5-0E0D-48F4-90F3-B0971A32A3ED}"/>
          </ac:spMkLst>
        </pc:spChg>
        <pc:picChg chg="mod">
          <ac:chgData name="Moirangthem Suresh Singh [Chillibreeze]" userId="f06758bc-9008-4d0e-8b8a-e89442bfaf22" providerId="ADAL" clId="{C4F01339-48D1-448A-A0C6-854DE70D4074}" dt="2020-07-29T12:34:39.425" v="24" actId="1076"/>
          <ac:picMkLst>
            <pc:docMk/>
            <pc:sldMk cId="756291528" sldId="1765"/>
            <ac:picMk id="13" creationId="{C9C6AF3D-BD1D-480C-BEC3-9532CFCD59C8}"/>
          </ac:picMkLst>
        </pc:picChg>
      </pc:sldChg>
      <pc:sldChg chg="addSp modSp mod">
        <pc:chgData name="Moirangthem Suresh Singh [Chillibreeze]" userId="f06758bc-9008-4d0e-8b8a-e89442bfaf22" providerId="ADAL" clId="{C4F01339-48D1-448A-A0C6-854DE70D4074}" dt="2020-07-29T12:39:40.583" v="740" actId="962"/>
        <pc:sldMkLst>
          <pc:docMk/>
          <pc:sldMk cId="2392668538" sldId="1767"/>
        </pc:sldMkLst>
        <pc:spChg chg="mod">
          <ac:chgData name="Moirangthem Suresh Singh [Chillibreeze]" userId="f06758bc-9008-4d0e-8b8a-e89442bfaf22" providerId="ADAL" clId="{C4F01339-48D1-448A-A0C6-854DE70D4074}" dt="2020-07-29T12:38:30.173" v="690" actId="13244"/>
          <ac:spMkLst>
            <pc:docMk/>
            <pc:sldMk cId="2392668538" sldId="1767"/>
            <ac:spMk id="2" creationId="{F4111503-EFBF-4F10-9124-E3AE44C39304}"/>
          </ac:spMkLst>
        </pc:spChg>
        <pc:spChg chg="mod">
          <ac:chgData name="Moirangthem Suresh Singh [Chillibreeze]" userId="f06758bc-9008-4d0e-8b8a-e89442bfaf22" providerId="ADAL" clId="{C4F01339-48D1-448A-A0C6-854DE70D4074}" dt="2020-07-28T12:01:34.855" v="6" actId="962"/>
          <ac:spMkLst>
            <pc:docMk/>
            <pc:sldMk cId="2392668538" sldId="1767"/>
            <ac:spMk id="4" creationId="{48E12540-2AED-4486-8BCC-16FD9BD9B027}"/>
          </ac:spMkLst>
        </pc:spChg>
        <pc:spChg chg="mod">
          <ac:chgData name="Moirangthem Suresh Singh [Chillibreeze]" userId="f06758bc-9008-4d0e-8b8a-e89442bfaf22" providerId="ADAL" clId="{C4F01339-48D1-448A-A0C6-854DE70D4074}" dt="2020-07-29T12:38:30.173" v="690" actId="13244"/>
          <ac:spMkLst>
            <pc:docMk/>
            <pc:sldMk cId="2392668538" sldId="1767"/>
            <ac:spMk id="8" creationId="{E61C9CC4-B13D-4BF7-942D-ED2B070E2158}"/>
          </ac:spMkLst>
        </pc:spChg>
        <pc:spChg chg="mod">
          <ac:chgData name="Moirangthem Suresh Singh [Chillibreeze]" userId="f06758bc-9008-4d0e-8b8a-e89442bfaf22" providerId="ADAL" clId="{C4F01339-48D1-448A-A0C6-854DE70D4074}" dt="2020-07-29T12:39:38.951" v="738" actId="164"/>
          <ac:spMkLst>
            <pc:docMk/>
            <pc:sldMk cId="2392668538" sldId="1767"/>
            <ac:spMk id="9" creationId="{D274B1D6-A344-476F-B5AD-345E7936A77B}"/>
          </ac:spMkLst>
        </pc:spChg>
        <pc:spChg chg="mod">
          <ac:chgData name="Moirangthem Suresh Singh [Chillibreeze]" userId="f06758bc-9008-4d0e-8b8a-e89442bfaf22" providerId="ADAL" clId="{C4F01339-48D1-448A-A0C6-854DE70D4074}" dt="2020-07-29T12:38:30.173" v="690" actId="13244"/>
          <ac:spMkLst>
            <pc:docMk/>
            <pc:sldMk cId="2392668538" sldId="1767"/>
            <ac:spMk id="10" creationId="{7E6439AF-98AF-4069-A679-6C6D3E776563}"/>
          </ac:spMkLst>
        </pc:spChg>
        <pc:spChg chg="mod">
          <ac:chgData name="Moirangthem Suresh Singh [Chillibreeze]" userId="f06758bc-9008-4d0e-8b8a-e89442bfaf22" providerId="ADAL" clId="{C4F01339-48D1-448A-A0C6-854DE70D4074}" dt="2020-07-29T12:38:30.173" v="690" actId="13244"/>
          <ac:spMkLst>
            <pc:docMk/>
            <pc:sldMk cId="2392668538" sldId="1767"/>
            <ac:spMk id="12" creationId="{D0D03684-59A2-4E88-8485-DD1C6F33FF08}"/>
          </ac:spMkLst>
        </pc:spChg>
        <pc:spChg chg="mod">
          <ac:chgData name="Moirangthem Suresh Singh [Chillibreeze]" userId="f06758bc-9008-4d0e-8b8a-e89442bfaf22" providerId="ADAL" clId="{C4F01339-48D1-448A-A0C6-854DE70D4074}" dt="2020-07-29T12:38:30.173" v="690" actId="13244"/>
          <ac:spMkLst>
            <pc:docMk/>
            <pc:sldMk cId="2392668538" sldId="1767"/>
            <ac:spMk id="31" creationId="{700184CE-EF61-4B0E-9688-258492C5E938}"/>
          </ac:spMkLst>
        </pc:spChg>
        <pc:spChg chg="mod">
          <ac:chgData name="Moirangthem Suresh Singh [Chillibreeze]" userId="f06758bc-9008-4d0e-8b8a-e89442bfaf22" providerId="ADAL" clId="{C4F01339-48D1-448A-A0C6-854DE70D4074}" dt="2020-07-29T12:38:45.395" v="691" actId="13244"/>
          <ac:spMkLst>
            <pc:docMk/>
            <pc:sldMk cId="2392668538" sldId="1767"/>
            <ac:spMk id="32" creationId="{F4A673BD-96D3-44DF-B98A-671FDAB500AC}"/>
          </ac:spMkLst>
        </pc:spChg>
        <pc:spChg chg="mod">
          <ac:chgData name="Moirangthem Suresh Singh [Chillibreeze]" userId="f06758bc-9008-4d0e-8b8a-e89442bfaf22" providerId="ADAL" clId="{C4F01339-48D1-448A-A0C6-854DE70D4074}" dt="2020-07-29T12:38:30.173" v="690" actId="13244"/>
          <ac:spMkLst>
            <pc:docMk/>
            <pc:sldMk cId="2392668538" sldId="1767"/>
            <ac:spMk id="33" creationId="{4FE056A0-5802-462E-99EF-50E79EEA25C7}"/>
          </ac:spMkLst>
        </pc:spChg>
        <pc:spChg chg="mod">
          <ac:chgData name="Moirangthem Suresh Singh [Chillibreeze]" userId="f06758bc-9008-4d0e-8b8a-e89442bfaf22" providerId="ADAL" clId="{C4F01339-48D1-448A-A0C6-854DE70D4074}" dt="2020-07-29T12:38:30.173" v="690" actId="13244"/>
          <ac:spMkLst>
            <pc:docMk/>
            <pc:sldMk cId="2392668538" sldId="1767"/>
            <ac:spMk id="34" creationId="{4059F94E-A4CD-41CB-8732-A4DBC92246B8}"/>
          </ac:spMkLst>
        </pc:spChg>
        <pc:spChg chg="mod">
          <ac:chgData name="Moirangthem Suresh Singh [Chillibreeze]" userId="f06758bc-9008-4d0e-8b8a-e89442bfaf22" providerId="ADAL" clId="{C4F01339-48D1-448A-A0C6-854DE70D4074}" dt="2020-07-29T12:38:30.173" v="690" actId="13244"/>
          <ac:spMkLst>
            <pc:docMk/>
            <pc:sldMk cId="2392668538" sldId="1767"/>
            <ac:spMk id="35" creationId="{D4920FFB-7A89-4C4E-951B-BA225534DCF6}"/>
          </ac:spMkLst>
        </pc:spChg>
        <pc:spChg chg="mod">
          <ac:chgData name="Moirangthem Suresh Singh [Chillibreeze]" userId="f06758bc-9008-4d0e-8b8a-e89442bfaf22" providerId="ADAL" clId="{C4F01339-48D1-448A-A0C6-854DE70D4074}" dt="2020-07-29T12:37:32.916" v="680" actId="554"/>
          <ac:spMkLst>
            <pc:docMk/>
            <pc:sldMk cId="2392668538" sldId="1767"/>
            <ac:spMk id="36" creationId="{DAF20429-4D84-4953-A3A1-9D37B1A7518E}"/>
          </ac:spMkLst>
        </pc:spChg>
        <pc:spChg chg="mod">
          <ac:chgData name="Moirangthem Suresh Singh [Chillibreeze]" userId="f06758bc-9008-4d0e-8b8a-e89442bfaf22" providerId="ADAL" clId="{C4F01339-48D1-448A-A0C6-854DE70D4074}" dt="2020-07-29T12:37:32.916" v="680" actId="554"/>
          <ac:spMkLst>
            <pc:docMk/>
            <pc:sldMk cId="2392668538" sldId="1767"/>
            <ac:spMk id="37" creationId="{7576A239-8601-4BC7-B856-68577F124CB4}"/>
          </ac:spMkLst>
        </pc:spChg>
        <pc:spChg chg="mod">
          <ac:chgData name="Moirangthem Suresh Singh [Chillibreeze]" userId="f06758bc-9008-4d0e-8b8a-e89442bfaf22" providerId="ADAL" clId="{C4F01339-48D1-448A-A0C6-854DE70D4074}" dt="2020-07-29T12:37:32.916" v="680" actId="554"/>
          <ac:spMkLst>
            <pc:docMk/>
            <pc:sldMk cId="2392668538" sldId="1767"/>
            <ac:spMk id="38" creationId="{3CC0E1F1-E55D-43E8-9B7F-469AF5F091C2}"/>
          </ac:spMkLst>
        </pc:spChg>
        <pc:grpChg chg="add mod">
          <ac:chgData name="Moirangthem Suresh Singh [Chillibreeze]" userId="f06758bc-9008-4d0e-8b8a-e89442bfaf22" providerId="ADAL" clId="{C4F01339-48D1-448A-A0C6-854DE70D4074}" dt="2020-07-29T12:39:40.583" v="740" actId="962"/>
          <ac:grpSpMkLst>
            <pc:docMk/>
            <pc:sldMk cId="2392668538" sldId="1767"/>
            <ac:grpSpMk id="3" creationId="{FA43DB9E-4A0D-4787-8AEA-B8E32F4AA421}"/>
          </ac:grpSpMkLst>
        </pc:grpChg>
        <pc:grpChg chg="mod">
          <ac:chgData name="Moirangthem Suresh Singh [Chillibreeze]" userId="f06758bc-9008-4d0e-8b8a-e89442bfaf22" providerId="ADAL" clId="{C4F01339-48D1-448A-A0C6-854DE70D4074}" dt="2020-07-29T12:39:38.951" v="738" actId="164"/>
          <ac:grpSpMkLst>
            <pc:docMk/>
            <pc:sldMk cId="2392668538" sldId="1767"/>
            <ac:grpSpMk id="48" creationId="{D5EBC2B2-C8DA-4068-A93C-5A96A02F552B}"/>
          </ac:grpSpMkLst>
        </pc:grpChg>
        <pc:cxnChg chg="mod">
          <ac:chgData name="Moirangthem Suresh Singh [Chillibreeze]" userId="f06758bc-9008-4d0e-8b8a-e89442bfaf22" providerId="ADAL" clId="{C4F01339-48D1-448A-A0C6-854DE70D4074}" dt="2020-07-29T12:38:30.173" v="690" actId="13244"/>
          <ac:cxnSpMkLst>
            <pc:docMk/>
            <pc:sldMk cId="2392668538" sldId="1767"/>
            <ac:cxnSpMk id="14" creationId="{D0F429B3-3265-4144-B510-0BE441C44D0E}"/>
          </ac:cxnSpMkLst>
        </pc:cxnChg>
        <pc:cxnChg chg="mod">
          <ac:chgData name="Moirangthem Suresh Singh [Chillibreeze]" userId="f06758bc-9008-4d0e-8b8a-e89442bfaf22" providerId="ADAL" clId="{C4F01339-48D1-448A-A0C6-854DE70D4074}" dt="2020-07-29T12:38:45.395" v="691" actId="13244"/>
          <ac:cxnSpMkLst>
            <pc:docMk/>
            <pc:sldMk cId="2392668538" sldId="1767"/>
            <ac:cxnSpMk id="18" creationId="{642FFE92-4C3F-4B97-A79E-1E91DBA1D0F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0" creationId="{36D22979-FE18-43BA-A59A-7142A2269DBA}"/>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2" creationId="{7715E840-0DD2-4FAC-BE6B-F70B61AA6B32}"/>
          </ac:cxnSpMkLst>
        </pc:cxnChg>
        <pc:cxnChg chg="mod">
          <ac:chgData name="Moirangthem Suresh Singh [Chillibreeze]" userId="f06758bc-9008-4d0e-8b8a-e89442bfaf22" providerId="ADAL" clId="{C4F01339-48D1-448A-A0C6-854DE70D4074}" dt="2020-07-29T12:38:30.173" v="690" actId="13244"/>
          <ac:cxnSpMkLst>
            <pc:docMk/>
            <pc:sldMk cId="2392668538" sldId="1767"/>
            <ac:cxnSpMk id="25" creationId="{F1CB105F-B0B4-4716-84AC-73CBEFC198E9}"/>
          </ac:cxnSpMkLst>
        </pc:cxnChg>
      </pc:sldChg>
      <pc:sldChg chg="modSp mod">
        <pc:chgData name="Moirangthem Suresh Singh [Chillibreeze]" userId="f06758bc-9008-4d0e-8b8a-e89442bfaf22" providerId="ADAL" clId="{C4F01339-48D1-448A-A0C6-854DE70D4074}" dt="2020-07-29T12:40:56.373" v="826" actId="962"/>
        <pc:sldMkLst>
          <pc:docMk/>
          <pc:sldMk cId="1446753655" sldId="1768"/>
        </pc:sldMkLst>
        <pc:spChg chg="mod">
          <ac:chgData name="Moirangthem Suresh Singh [Chillibreeze]" userId="f06758bc-9008-4d0e-8b8a-e89442bfaf22" providerId="ADAL" clId="{C4F01339-48D1-448A-A0C6-854DE70D4074}" dt="2020-07-29T12:40:09.290" v="744" actId="1076"/>
          <ac:spMkLst>
            <pc:docMk/>
            <pc:sldMk cId="1446753655" sldId="1768"/>
            <ac:spMk id="3" creationId="{86633AD5-EFC8-4918-BAC7-7E554C2BD8C0}"/>
          </ac:spMkLst>
        </pc:spChg>
        <pc:picChg chg="mod">
          <ac:chgData name="Moirangthem Suresh Singh [Chillibreeze]" userId="f06758bc-9008-4d0e-8b8a-e89442bfaf22" providerId="ADAL" clId="{C4F01339-48D1-448A-A0C6-854DE70D4074}" dt="2020-07-29T12:40:56.373" v="826" actId="962"/>
          <ac:picMkLst>
            <pc:docMk/>
            <pc:sldMk cId="1446753655" sldId="1768"/>
            <ac:picMk id="5" creationId="{62DC3FE9-D34B-4331-9071-ABFF5AAC2286}"/>
          </ac:picMkLst>
        </pc:picChg>
      </pc:sldChg>
      <pc:sldChg chg="modSp mod">
        <pc:chgData name="Moirangthem Suresh Singh [Chillibreeze]" userId="f06758bc-9008-4d0e-8b8a-e89442bfaf22" providerId="ADAL" clId="{C4F01339-48D1-448A-A0C6-854DE70D4074}" dt="2020-07-28T12:02:24.655" v="10" actId="962"/>
        <pc:sldMkLst>
          <pc:docMk/>
          <pc:sldMk cId="294435400" sldId="1774"/>
        </pc:sldMkLst>
        <pc:spChg chg="mod">
          <ac:chgData name="Moirangthem Suresh Singh [Chillibreeze]" userId="f06758bc-9008-4d0e-8b8a-e89442bfaf22" providerId="ADAL" clId="{C4F01339-48D1-448A-A0C6-854DE70D4074}" dt="2020-07-28T12:02:24.655" v="10" actId="962"/>
          <ac:spMkLst>
            <pc:docMk/>
            <pc:sldMk cId="294435400" sldId="1774"/>
            <ac:spMk id="4" creationId="{5D3A6D83-A626-48FF-9FA9-303FAE6AA3E6}"/>
          </ac:spMkLst>
        </pc:spChg>
      </pc:sldChg>
      <pc:sldChg chg="delSp modSp mod">
        <pc:chgData name="Moirangthem Suresh Singh [Chillibreeze]" userId="f06758bc-9008-4d0e-8b8a-e89442bfaf22" providerId="ADAL" clId="{C4F01339-48D1-448A-A0C6-854DE70D4074}" dt="2020-07-29T12:41:38.042" v="834" actId="1582"/>
        <pc:sldMkLst>
          <pc:docMk/>
          <pc:sldMk cId="2757789949" sldId="1775"/>
        </pc:sldMkLst>
        <pc:spChg chg="del">
          <ac:chgData name="Moirangthem Suresh Singh [Chillibreeze]" userId="f06758bc-9008-4d0e-8b8a-e89442bfaf22" providerId="ADAL" clId="{C4F01339-48D1-448A-A0C6-854DE70D4074}" dt="2020-07-29T12:41:34.579" v="832" actId="478"/>
          <ac:spMkLst>
            <pc:docMk/>
            <pc:sldMk cId="2757789949" sldId="1775"/>
            <ac:spMk id="15" creationId="{D87E756B-6CB8-4970-A39A-853DEAB3D187}"/>
          </ac:spMkLst>
        </pc:spChg>
        <pc:picChg chg="mod modCrop">
          <ac:chgData name="Moirangthem Suresh Singh [Chillibreeze]" userId="f06758bc-9008-4d0e-8b8a-e89442bfaf22" providerId="ADAL" clId="{C4F01339-48D1-448A-A0C6-854DE70D4074}" dt="2020-07-29T12:41:38.042" v="834" actId="1582"/>
          <ac:picMkLst>
            <pc:docMk/>
            <pc:sldMk cId="2757789949" sldId="1775"/>
            <ac:picMk id="5" creationId="{7B3BD8A7-21EC-4D16-9A41-008F5DC47762}"/>
          </ac:picMkLst>
        </pc:picChg>
      </pc:sldChg>
      <pc:sldChg chg="delSp modSp mod">
        <pc:chgData name="Moirangthem Suresh Singh [Chillibreeze]" userId="f06758bc-9008-4d0e-8b8a-e89442bfaf22" providerId="ADAL" clId="{C4F01339-48D1-448A-A0C6-854DE70D4074}" dt="2020-07-29T12:41:54.873" v="839" actId="1582"/>
        <pc:sldMkLst>
          <pc:docMk/>
          <pc:sldMk cId="2673220120" sldId="1777"/>
        </pc:sldMkLst>
        <pc:spChg chg="del">
          <ac:chgData name="Moirangthem Suresh Singh [Chillibreeze]" userId="f06758bc-9008-4d0e-8b8a-e89442bfaf22" providerId="ADAL" clId="{C4F01339-48D1-448A-A0C6-854DE70D4074}" dt="2020-07-29T12:41:51.146" v="837" actId="478"/>
          <ac:spMkLst>
            <pc:docMk/>
            <pc:sldMk cId="2673220120" sldId="1777"/>
            <ac:spMk id="10" creationId="{FB8D4928-7744-4A5B-AEA9-6FA49921205F}"/>
          </ac:spMkLst>
        </pc:spChg>
        <pc:picChg chg="mod modCrop">
          <ac:chgData name="Moirangthem Suresh Singh [Chillibreeze]" userId="f06758bc-9008-4d0e-8b8a-e89442bfaf22" providerId="ADAL" clId="{C4F01339-48D1-448A-A0C6-854DE70D4074}" dt="2020-07-29T12:41:54.873" v="839" actId="1582"/>
          <ac:picMkLst>
            <pc:docMk/>
            <pc:sldMk cId="2673220120" sldId="1777"/>
            <ac:picMk id="6" creationId="{31E97272-2DF7-4AC3-83E0-6A05C18B0200}"/>
          </ac:picMkLst>
        </pc:picChg>
      </pc:sldChg>
      <pc:sldChg chg="delSp modSp mod">
        <pc:chgData name="Moirangthem Suresh Singh [Chillibreeze]" userId="f06758bc-9008-4d0e-8b8a-e89442bfaf22" providerId="ADAL" clId="{C4F01339-48D1-448A-A0C6-854DE70D4074}" dt="2020-07-29T12:42:26.362" v="846" actId="1582"/>
        <pc:sldMkLst>
          <pc:docMk/>
          <pc:sldMk cId="3194058698" sldId="2087"/>
        </pc:sldMkLst>
        <pc:spChg chg="del">
          <ac:chgData name="Moirangthem Suresh Singh [Chillibreeze]" userId="f06758bc-9008-4d0e-8b8a-e89442bfaf22" providerId="ADAL" clId="{C4F01339-48D1-448A-A0C6-854DE70D4074}" dt="2020-07-29T12:42:22.727" v="844" actId="478"/>
          <ac:spMkLst>
            <pc:docMk/>
            <pc:sldMk cId="3194058698" sldId="2087"/>
            <ac:spMk id="70" creationId="{E3FB778C-D26B-4BEB-9F42-6CAF684A9C92}"/>
          </ac:spMkLst>
        </pc:spChg>
        <pc:picChg chg="mod modCrop">
          <ac:chgData name="Moirangthem Suresh Singh [Chillibreeze]" userId="f06758bc-9008-4d0e-8b8a-e89442bfaf22" providerId="ADAL" clId="{C4F01339-48D1-448A-A0C6-854DE70D4074}" dt="2020-07-29T12:42:26.362" v="846" actId="1582"/>
          <ac:picMkLst>
            <pc:docMk/>
            <pc:sldMk cId="3194058698" sldId="2087"/>
            <ac:picMk id="4" creationId="{0A4C0F4A-B29F-4DBE-903D-995EB230A47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88919342313507"/>
          <c:y val="0.12870905245984493"/>
          <c:w val="0.59298675544735646"/>
          <c:h val="0.81529993837641823"/>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7-5E56-4485-9DDB-2832D1C30300}"/>
              </c:ext>
            </c:extLst>
          </c:dPt>
          <c:dPt>
            <c:idx val="1"/>
            <c:bubble3D val="0"/>
            <c:explosion val="15"/>
            <c:spPr>
              <a:solidFill>
                <a:schemeClr val="accent2"/>
              </a:solidFill>
              <a:ln w="19050">
                <a:noFill/>
              </a:ln>
              <a:effectLst/>
            </c:spPr>
            <c:extLst>
              <c:ext xmlns:c16="http://schemas.microsoft.com/office/drawing/2014/chart" uri="{C3380CC4-5D6E-409C-BE32-E72D297353CC}">
                <c16:uniqueId val="{00000002-5E56-4485-9DDB-2832D1C30300}"/>
              </c:ext>
            </c:extLst>
          </c:dPt>
          <c:dPt>
            <c:idx val="2"/>
            <c:bubble3D val="0"/>
            <c:explosion val="13"/>
            <c:spPr>
              <a:solidFill>
                <a:schemeClr val="accent3"/>
              </a:solidFill>
              <a:ln w="19050">
                <a:noFill/>
              </a:ln>
              <a:effectLst/>
            </c:spPr>
            <c:extLst>
              <c:ext xmlns:c16="http://schemas.microsoft.com/office/drawing/2014/chart" uri="{C3380CC4-5D6E-409C-BE32-E72D297353CC}">
                <c16:uniqueId val="{00000003-5E56-4485-9DDB-2832D1C30300}"/>
              </c:ext>
            </c:extLst>
          </c:dPt>
          <c:dPt>
            <c:idx val="3"/>
            <c:bubble3D val="0"/>
            <c:explosion val="13"/>
            <c:spPr>
              <a:solidFill>
                <a:schemeClr val="accent4"/>
              </a:solidFill>
              <a:ln w="19050">
                <a:noFill/>
              </a:ln>
              <a:effectLst/>
            </c:spPr>
            <c:extLst>
              <c:ext xmlns:c16="http://schemas.microsoft.com/office/drawing/2014/chart" uri="{C3380CC4-5D6E-409C-BE32-E72D297353CC}">
                <c16:uniqueId val="{00000004-5E56-4485-9DDB-2832D1C30300}"/>
              </c:ext>
            </c:extLst>
          </c:dPt>
          <c:dPt>
            <c:idx val="4"/>
            <c:bubble3D val="0"/>
            <c:explosion val="12"/>
            <c:spPr>
              <a:solidFill>
                <a:srgbClr val="B4009E"/>
              </a:solidFill>
              <a:ln w="19050">
                <a:noFill/>
              </a:ln>
              <a:effectLst/>
            </c:spPr>
            <c:extLst>
              <c:ext xmlns:c16="http://schemas.microsoft.com/office/drawing/2014/chart" uri="{C3380CC4-5D6E-409C-BE32-E72D297353CC}">
                <c16:uniqueId val="{00000008-5E56-4485-9DDB-2832D1C30300}"/>
              </c:ext>
            </c:extLst>
          </c:dPt>
          <c:dLbls>
            <c:dLbl>
              <c:idx val="0"/>
              <c:layout>
                <c:manualLayout>
                  <c:x val="-0.24861335478805358"/>
                  <c:y val="-0.15929724154961289"/>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Trojans</a:t>
                    </a:r>
                    <a:r>
                      <a:rPr lang="en-US" baseline="0"/>
                      <a:t>, 74.46%</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E56-4485-9DDB-2832D1C30300}"/>
                </c:ext>
              </c:extLst>
            </c:dLbl>
            <c:dLbl>
              <c:idx val="1"/>
              <c:layout>
                <c:manualLayout>
                  <c:x val="0.20066683018490247"/>
                  <c:y val="9.7252755233958849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r>
                      <a:rPr lang="en-US"/>
                      <a:t>Worms</a:t>
                    </a:r>
                    <a:r>
                      <a:rPr lang="en-US" baseline="0"/>
                      <a:t>, 12.73%</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E56-4485-9DDB-2832D1C30300}"/>
                </c:ext>
              </c:extLst>
            </c:dLbl>
            <c:dLbl>
              <c:idx val="2"/>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Virus</a:t>
                    </a:r>
                    <a:r>
                      <a:rPr lang="en-US" baseline="0"/>
                      <a:t>, 11.79%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E56-4485-9DDB-2832D1C30300}"/>
                </c:ext>
              </c:extLst>
            </c:dLbl>
            <c:dLbl>
              <c:idx val="3"/>
              <c:layout>
                <c:manualLayout>
                  <c:x val="-0.18996667141381815"/>
                  <c:y val="1.1729908421741745E-2"/>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Adware Spyware</a:t>
                    </a:r>
                    <a:r>
                      <a:rPr lang="en-US" baseline="0"/>
                      <a:t>, 0.79%</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878693261463254"/>
                      <c:h val="0.11026113916437241"/>
                    </c:manualLayout>
                  </c15:layout>
                  <c15:showDataLabelsRange val="0"/>
                </c:ext>
                <c:ext xmlns:c16="http://schemas.microsoft.com/office/drawing/2014/chart" uri="{C3380CC4-5D6E-409C-BE32-E72D297353CC}">
                  <c16:uniqueId val="{00000004-5E56-4485-9DDB-2832D1C30300}"/>
                </c:ext>
              </c:extLst>
            </c:dLbl>
            <c:dLbl>
              <c:idx val="4"/>
              <c:layout>
                <c:manualLayout>
                  <c:x val="0.11064893560802501"/>
                  <c:y val="7.2362143712498164E-4"/>
                </c:manualLayout>
              </c:layout>
              <c:tx>
                <c:rich>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r>
                      <a:rPr lang="en-US"/>
                      <a:t>Others</a:t>
                    </a:r>
                    <a:r>
                      <a:rPr lang="en-US" baseline="0"/>
                      <a:t>, 0.24%</a:t>
                    </a:r>
                  </a:p>
                </c:rich>
              </c:tx>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E56-4485-9DDB-2832D1C3030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Trojans</c:v>
                </c:pt>
                <c:pt idx="1">
                  <c:v>Worms</c:v>
                </c:pt>
                <c:pt idx="2">
                  <c:v>Virus</c:v>
                </c:pt>
                <c:pt idx="3">
                  <c:v>Adware Spyware</c:v>
                </c:pt>
                <c:pt idx="4">
                  <c:v>Others</c:v>
                </c:pt>
              </c:strCache>
            </c:strRef>
          </c:cat>
          <c:val>
            <c:numRef>
              <c:f>Sheet1!$B$2:$B$6</c:f>
              <c:numCache>
                <c:formatCode>0.00%</c:formatCode>
                <c:ptCount val="5"/>
                <c:pt idx="0">
                  <c:v>0.74460000000000004</c:v>
                </c:pt>
                <c:pt idx="1">
                  <c:v>0.1273</c:v>
                </c:pt>
                <c:pt idx="2">
                  <c:v>0.1179</c:v>
                </c:pt>
                <c:pt idx="3">
                  <c:v>7.9000000000000008E-3</c:v>
                </c:pt>
                <c:pt idx="4">
                  <c:v>2.3999999999999998E-3</c:v>
                </c:pt>
              </c:numCache>
            </c:numRef>
          </c:val>
          <c:extLst>
            <c:ext xmlns:c16="http://schemas.microsoft.com/office/drawing/2014/chart" uri="{C3380CC4-5D6E-409C-BE32-E72D297353CC}">
              <c16:uniqueId val="{00000000-5E56-4485-9DDB-2832D1C3030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10/5/2022 12:28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10/5/2022 12:26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0821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7249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9989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2580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120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526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4025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28158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413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16584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12995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29213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9888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5810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5593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3192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46796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171773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976812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646732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60969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Azure Active Directory: Identity Management and Protection</a:t>
            </a:r>
          </a:p>
          <a:p>
            <a:r>
              <a:rPr lang="en-US"/>
              <a:t>https://youtu.be/9LGIJ2-FKIM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11259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6857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sz="882" b="1" i="0" u="none" strike="noStrike" kern="1200">
                <a:solidFill>
                  <a:schemeClr val="tx1"/>
                </a:solidFill>
                <a:effectLst/>
                <a:latin typeface="Segoe UI Light" pitchFamily="34" charset="0"/>
                <a:ea typeface="+mn-ea"/>
                <a:cs typeface="+mn-cs"/>
              </a:rPr>
              <a:t>Azure Active Directory Identity Protection</a:t>
            </a:r>
          </a:p>
          <a:p>
            <a:r>
              <a:rPr lang="en-US"/>
              <a:t>https://youtu.be/zI3jn_G0_Ns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792694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3300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Supporting videos for instructor or student use:</a:t>
            </a:r>
          </a:p>
          <a:p>
            <a:endParaRPr lang="en-US"/>
          </a:p>
          <a:p>
            <a:r>
              <a:rPr lang="en-US" b="1"/>
              <a:t>Introducing Privileged Access Management in Office 365</a:t>
            </a:r>
          </a:p>
          <a:p>
            <a:r>
              <a:rPr lang="en-US"/>
              <a:t>https://youtu.be/Mya2vkW_IcU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10/5/2022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432072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48290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464160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95755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8202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255973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30632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23300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3997992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98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28633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761966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62163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2031290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940808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9160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71614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10/5/2022 12:26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7438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10/5/2022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90049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3098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0056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292186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478010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110962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3265318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03" userDrawn="1">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1"/>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18127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6737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13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958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800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4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495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034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112600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4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1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31062"/>
            <a:ext cx="9029648" cy="3323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4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44912"/>
            <a:ext cx="9029648" cy="3046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2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03363"/>
            <a:ext cx="9029648" cy="387798"/>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8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69286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329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1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94029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379514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2133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49194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63872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5296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19291"/>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7269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74804"/>
      </p:ext>
    </p:extLst>
  </p:cSld>
  <p:clrMap bg1="lt1" tx1="dk1" bg2="lt2" tx2="dk2" accent1="accent1" accent2="accent2" accent3="accent3" accent4="accent4" accent5="accent5" accent6="accent6" hlink="hlink" folHlink="folHlink"/>
  <p:sldLayoutIdLst>
    <p:sldLayoutId id="2147484750" r:id="rId1"/>
    <p:sldLayoutId id="2147484745" r:id="rId2"/>
    <p:sldLayoutId id="2147484755" r:id="rId3"/>
    <p:sldLayoutId id="2147484716" r:id="rId4"/>
    <p:sldLayoutId id="2147484717" r:id="rId5"/>
    <p:sldLayoutId id="2147484718" r:id="rId6"/>
    <p:sldLayoutId id="2147484756" r:id="rId7"/>
    <p:sldLayoutId id="2147484719" r:id="rId8"/>
    <p:sldLayoutId id="2147484720" r:id="rId9"/>
    <p:sldLayoutId id="2147484721" r:id="rId10"/>
    <p:sldLayoutId id="2147484722" r:id="rId11"/>
    <p:sldLayoutId id="2147484723" r:id="rId12"/>
    <p:sldLayoutId id="2147484757" r:id="rId13"/>
    <p:sldLayoutId id="2147484724" r:id="rId14"/>
    <p:sldLayoutId id="2147484725" r:id="rId15"/>
    <p:sldLayoutId id="2147484726" r:id="rId16"/>
    <p:sldLayoutId id="2147484758"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48" r:id="rId30"/>
    <p:sldLayoutId id="2147484753" r:id="rId31"/>
    <p:sldLayoutId id="2147484744" r:id="rId32"/>
    <p:sldLayoutId id="2147484739" r:id="rId33"/>
    <p:sldLayoutId id="2147484740" r:id="rId34"/>
    <p:sldLayoutId id="2147484741" r:id="rId35"/>
    <p:sldLayoutId id="2147484759" r:id="rId36"/>
    <p:sldLayoutId id="2147484742" r:id="rId37"/>
    <p:sldLayoutId id="2147484746" r:id="rId38"/>
    <p:sldLayoutId id="2147484743" r:id="rId39"/>
    <p:sldLayoutId id="2147484751" r:id="rId40"/>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www.vvox.it/2015/05/29/hacker-attaccano-sito-pd-veneto-oscurati-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giuricivile.it/data-breach-gdp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www.groundreport.com/combating-ransomware-5-success-stor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9.wmf"/><Relationship Id="rId4" Type="http://schemas.openxmlformats.org/officeDocument/2006/relationships/image" Target="../media/image38.wmf"/></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1.wmf"/></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45.wmf"/><Relationship Id="rId4" Type="http://schemas.openxmlformats.org/officeDocument/2006/relationships/image" Target="../media/image44.w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51.wmf"/><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52.wmf"/><Relationship Id="rId4" Type="http://schemas.openxmlformats.org/officeDocument/2006/relationships/image" Target="../media/image45.wmf"/></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54.wmf"/><Relationship Id="rId7" Type="http://schemas.openxmlformats.org/officeDocument/2006/relationships/image" Target="../media/image55.wm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5.wmf"/><Relationship Id="rId5" Type="http://schemas.openxmlformats.org/officeDocument/2006/relationships/image" Target="../media/image28.wmf"/><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8.wmf"/><Relationship Id="rId5" Type="http://schemas.openxmlformats.org/officeDocument/2006/relationships/image" Target="../media/image55.wmf"/><Relationship Id="rId4" Type="http://schemas.openxmlformats.org/officeDocument/2006/relationships/image" Target="../media/image57.wmf"/></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58.wmf"/><Relationship Id="rId5" Type="http://schemas.openxmlformats.org/officeDocument/2006/relationships/image" Target="../media/image55.wmf"/><Relationship Id="rId4" Type="http://schemas.openxmlformats.org/officeDocument/2006/relationships/image" Target="../media/image57.wmf"/></Relationships>
</file>

<file path=ppt/slides/_rels/slide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62.wmf"/><Relationship Id="rId4" Type="http://schemas.openxmlformats.org/officeDocument/2006/relationships/image" Target="../media/image61.wmf"/></Relationships>
</file>

<file path=ppt/slides/_rels/slide3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65.wmf"/><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64.wmf"/><Relationship Id="rId5" Type="http://schemas.openxmlformats.org/officeDocument/2006/relationships/image" Target="../media/image55.wmf"/><Relationship Id="rId4" Type="http://schemas.openxmlformats.org/officeDocument/2006/relationships/image" Target="../media/image57.wmf"/></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66.emf"/><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52.wmf"/><Relationship Id="rId5" Type="http://schemas.openxmlformats.org/officeDocument/2006/relationships/image" Target="../media/image45.wmf"/><Relationship Id="rId4" Type="http://schemas.openxmlformats.org/officeDocument/2006/relationships/image" Target="../media/image44.wmf"/></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4.wmf"/><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70.wmf"/><Relationship Id="rId5" Type="http://schemas.openxmlformats.org/officeDocument/2006/relationships/image" Target="../media/image71.wmf"/><Relationship Id="rId4" Type="http://schemas.openxmlformats.org/officeDocument/2006/relationships/image" Target="../media/image73.wmf"/></Relationships>
</file>

<file path=ppt/slides/_rels/slide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5.wmf"/><Relationship Id="rId4" Type="http://schemas.openxmlformats.org/officeDocument/2006/relationships/image" Target="../media/image28.wmf"/></Relationships>
</file>

<file path=ppt/slides/_rels/slide40.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77.wmf"/><Relationship Id="rId4" Type="http://schemas.openxmlformats.org/officeDocument/2006/relationships/image" Target="../media/image76.wmf"/></Relationships>
</file>

<file path=ppt/slides/_rels/slide4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66.emf"/><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52.wmf"/><Relationship Id="rId5" Type="http://schemas.openxmlformats.org/officeDocument/2006/relationships/image" Target="../media/image45.wmf"/><Relationship Id="rId4" Type="http://schemas.openxmlformats.org/officeDocument/2006/relationships/image" Target="../media/image44.wmf"/></Relationships>
</file>

<file path=ppt/slides/_rels/slide4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86.wmf"/><Relationship Id="rId5" Type="http://schemas.openxmlformats.org/officeDocument/2006/relationships/image" Target="../media/image85.wmf"/><Relationship Id="rId10" Type="http://schemas.openxmlformats.org/officeDocument/2006/relationships/image" Target="../media/image90.wmf"/><Relationship Id="rId4" Type="http://schemas.openxmlformats.org/officeDocument/2006/relationships/image" Target="../media/image84.wmf"/><Relationship Id="rId9" Type="http://schemas.openxmlformats.org/officeDocument/2006/relationships/image" Target="../media/image89.wmf"/></Relationships>
</file>

<file path=ppt/slides/_rels/slide4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slides/_rels/slide49.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97.wmf"/></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slides/_rels/slide5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105.wmf"/><Relationship Id="rId4" Type="http://schemas.openxmlformats.org/officeDocument/2006/relationships/image" Target="../media/image104.wmf"/></Relationships>
</file>

<file path=ppt/slides/_rels/slide58.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58.xml"/><Relationship Id="rId1" Type="http://schemas.openxmlformats.org/officeDocument/2006/relationships/slideLayout" Target="../slideLayouts/slideLayout19.xml"/><Relationship Id="rId5" Type="http://schemas.openxmlformats.org/officeDocument/2006/relationships/image" Target="../media/image107.jpeg"/><Relationship Id="rId4"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110.wmf"/><Relationship Id="rId4" Type="http://schemas.openxmlformats.org/officeDocument/2006/relationships/image" Target="../media/image109.w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21.png"/><Relationship Id="rId3" Type="http://schemas.openxmlformats.org/officeDocument/2006/relationships/image" Target="../media/image111.wmf"/><Relationship Id="rId7" Type="http://schemas.openxmlformats.org/officeDocument/2006/relationships/image" Target="../media/image115.wmf"/><Relationship Id="rId12" Type="http://schemas.openxmlformats.org/officeDocument/2006/relationships/image" Target="../media/image120.wmf"/><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114.wmf"/><Relationship Id="rId11" Type="http://schemas.openxmlformats.org/officeDocument/2006/relationships/image" Target="../media/image119.wmf"/><Relationship Id="rId5" Type="http://schemas.openxmlformats.org/officeDocument/2006/relationships/image" Target="../media/image113.wmf"/><Relationship Id="rId10" Type="http://schemas.openxmlformats.org/officeDocument/2006/relationships/image" Target="../media/image118.wmf"/><Relationship Id="rId4" Type="http://schemas.openxmlformats.org/officeDocument/2006/relationships/image" Target="../media/image112.wmf"/><Relationship Id="rId9" Type="http://schemas.openxmlformats.org/officeDocument/2006/relationships/image" Target="../media/image117.wmf"/></Relationships>
</file>

<file path=ppt/slides/_rels/slide61.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61.xml"/><Relationship Id="rId1" Type="http://schemas.openxmlformats.org/officeDocument/2006/relationships/slideLayout" Target="../slideLayouts/slideLayout19.xml"/><Relationship Id="rId5" Type="http://schemas.openxmlformats.org/officeDocument/2006/relationships/image" Target="../media/image124.wmf"/><Relationship Id="rId4" Type="http://schemas.openxmlformats.org/officeDocument/2006/relationships/image" Target="../media/image123.wmf"/></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hyperlink" Target="https://blog.ucem.ac.uk/onlineeducation/posts/tag/moodle-quiz"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63.xml"/><Relationship Id="rId1" Type="http://schemas.openxmlformats.org/officeDocument/2006/relationships/slideLayout" Target="../slideLayouts/slideLayout19.xml"/><Relationship Id="rId6" Type="http://schemas.openxmlformats.org/officeDocument/2006/relationships/image" Target="../media/image52.wmf"/><Relationship Id="rId5" Type="http://schemas.openxmlformats.org/officeDocument/2006/relationships/image" Target="../media/image45.wmf"/><Relationship Id="rId4" Type="http://schemas.openxmlformats.org/officeDocument/2006/relationships/image" Target="../media/image44.wmf"/></Relationships>
</file>

<file path=ppt/slides/_rels/slide6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slides/_rels/slide66.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slides/_rels/slide67.x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43.wmf"/><Relationship Id="rId2" Type="http://schemas.openxmlformats.org/officeDocument/2006/relationships/notesSlide" Target="../notesSlides/notesSlide67.xml"/><Relationship Id="rId1" Type="http://schemas.openxmlformats.org/officeDocument/2006/relationships/slideLayout" Target="../slideLayouts/slideLayout19.xml"/><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slides/_rels/slide6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privateinternetaccess.com/blog/2018/04/another-day-another-breach-at-what-point-does-storing-passwords-in-plaintext-become-criminally-neglig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9" y="1723588"/>
            <a:ext cx="4251462" cy="2215991"/>
          </a:xfrm>
        </p:spPr>
        <p:txBody>
          <a:bodyPr anchor="ctr">
            <a:spAutoFit/>
          </a:bodyPr>
          <a:lstStyle/>
          <a:p>
            <a:r>
              <a:rPr lang="en-US" sz="3600" dirty="0">
                <a:latin typeface="+mj-lt"/>
                <a:cs typeface="Segoe UI Semilight"/>
              </a:rPr>
              <a:t>Learning Path</a:t>
            </a:r>
            <a:r>
              <a:rPr lang="en-US" spc="0" dirty="0"/>
              <a:t> 1: Explore security metrics in Microsoft 365 Defender</a:t>
            </a:r>
          </a:p>
        </p:txBody>
      </p:sp>
    </p:spTree>
    <p:extLst>
      <p:ext uri="{BB962C8B-B14F-4D97-AF65-F5344CB8AC3E}">
        <p14:creationId xmlns:p14="http://schemas.microsoft.com/office/powerpoint/2010/main" val="275465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elevation of privilege attacks</a:t>
            </a:r>
          </a:p>
        </p:txBody>
      </p:sp>
      <p:sp>
        <p:nvSpPr>
          <p:cNvPr id="4" name="TextBox 3">
            <a:extLst>
              <a:ext uri="{FF2B5EF4-FFF2-40B4-BE49-F238E27FC236}">
                <a16:creationId xmlns:a16="http://schemas.microsoft.com/office/drawing/2014/main" id="{563313DC-D4E1-4A50-A8A9-4FD33C9A741E}"/>
              </a:ext>
              <a:ext uri="{C183D7F6-B498-43B3-948B-1728B52AA6E4}">
                <adec:decorative xmlns:adec="http://schemas.microsoft.com/office/drawing/2017/decorative" val="0"/>
              </a:ext>
            </a:extLst>
          </p:cNvPr>
          <p:cNvSpPr txBox="1"/>
          <p:nvPr/>
        </p:nvSpPr>
        <p:spPr>
          <a:xfrm>
            <a:off x="579438" y="1436688"/>
            <a:ext cx="5748626"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In an elevation of privilege scenario, an attacker has compromised one or more accounts and is now working to increase their power</a:t>
            </a:r>
          </a:p>
          <a:p>
            <a:pPr lvl="0" defTabSz="951304">
              <a:spcBef>
                <a:spcPts val="1200"/>
              </a:spcBef>
              <a:buSzPct val="90000"/>
            </a:pPr>
            <a:r>
              <a:rPr lang="en-US" sz="2000" dirty="0">
                <a:cs typeface="Segoe UI Semilight" panose="020B0402040204020203" pitchFamily="34" charset="0"/>
              </a:rPr>
              <a:t>If administrators share the same machine and the machine gets compromised, it then becomes easy for the attacker to figure out how to log on to the shared machine and run a credential harvesting tool</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recommended that you use multifactor authentication, especially with admin accounts or accounts with access to sensitive content</a:t>
            </a:r>
          </a:p>
          <a:p>
            <a:pPr marL="285750" lvl="0" indent="-285750" defTabSz="951304">
              <a:spcBef>
                <a:spcPts val="1200"/>
              </a:spcBef>
              <a:buSzPct val="90000"/>
              <a:buFont typeface="Arial" panose="020B0604020202020204" pitchFamily="34" charset="0"/>
              <a:buChar char="•"/>
            </a:pPr>
            <a:r>
              <a:rPr lang="en-US" dirty="0">
                <a:cs typeface="Segoe UI Semilight" panose="020B0402040204020203" pitchFamily="34" charset="0"/>
              </a:rPr>
              <a:t>It’s also recommended to have a small number of global administrators</a:t>
            </a:r>
          </a:p>
        </p:txBody>
      </p:sp>
      <p:pic>
        <p:nvPicPr>
          <p:cNvPr id="3" name="Picture 2" descr="Picture of an attacker with laptop">
            <a:extLst>
              <a:ext uri="{FF2B5EF4-FFF2-40B4-BE49-F238E27FC236}">
                <a16:creationId xmlns:a16="http://schemas.microsoft.com/office/drawing/2014/main" id="{9071B3EC-3128-4410-B959-E6774E28C1ED}"/>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1894" t="-25319" r="-1894" b="-25319"/>
          <a:stretch/>
        </p:blipFill>
        <p:spPr>
          <a:xfrm>
            <a:off x="6459879" y="1436689"/>
            <a:ext cx="5379644" cy="4832350"/>
          </a:xfrm>
          <a:prstGeom prst="rect">
            <a:avLst/>
          </a:prstGeom>
          <a:ln w="19050">
            <a:solidFill>
              <a:schemeClr val="accent1"/>
            </a:solidFill>
          </a:ln>
        </p:spPr>
      </p:pic>
    </p:spTree>
    <p:extLst>
      <p:ext uri="{BB962C8B-B14F-4D97-AF65-F5344CB8AC3E}">
        <p14:creationId xmlns:p14="http://schemas.microsoft.com/office/powerpoint/2010/main" val="41534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exfiltration moves data out of your tenant</a:t>
            </a:r>
          </a:p>
        </p:txBody>
      </p:sp>
      <p:sp>
        <p:nvSpPr>
          <p:cNvPr id="4" name="TextBox 3">
            <a:extLst>
              <a:ext uri="{FF2B5EF4-FFF2-40B4-BE49-F238E27FC236}">
                <a16:creationId xmlns:a16="http://schemas.microsoft.com/office/drawing/2014/main" id="{77D0FCF9-757B-4410-B6F2-D862E8854D15}"/>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Data exfiltration is the unauthorized retrieval of data from a computer or service</a:t>
            </a:r>
          </a:p>
          <a:p>
            <a:pPr lvl="0" defTabSz="951304">
              <a:spcBef>
                <a:spcPts val="1800"/>
              </a:spcBef>
              <a:buSzPct val="90000"/>
            </a:pPr>
            <a:r>
              <a:rPr lang="en-US" sz="2000" dirty="0">
                <a:cs typeface="Segoe UI Semilight" panose="020B0402040204020203" pitchFamily="34" charset="0"/>
              </a:rPr>
              <a:t>Protecting your service from account breaches and elevation of privilege will be the first step in protecting your data</a:t>
            </a:r>
          </a:p>
          <a:p>
            <a:pPr lvl="0" defTabSz="951304">
              <a:spcBef>
                <a:spcPts val="1800"/>
              </a:spcBef>
              <a:buSzPct val="90000"/>
            </a:pPr>
            <a:r>
              <a:rPr lang="en-US" sz="2000" dirty="0">
                <a:latin typeface="+mj-lt"/>
                <a:cs typeface="Segoe UI Semilight" panose="020B0402040204020203" pitchFamily="34" charset="0"/>
              </a:rPr>
              <a:t>To prevent data exfiltration, you should consider:</a:t>
            </a:r>
          </a:p>
          <a:p>
            <a:pPr lvl="0" defTabSz="951304">
              <a:spcBef>
                <a:spcPts val="600"/>
              </a:spcBef>
              <a:buSzPct val="90000"/>
            </a:pPr>
            <a:r>
              <a:rPr lang="en-US" sz="1600" dirty="0">
                <a:cs typeface="Segoe UI Semilight" panose="020B0402040204020203" pitchFamily="34" charset="0"/>
              </a:rPr>
              <a:t>Access Control Lists</a:t>
            </a:r>
          </a:p>
          <a:p>
            <a:pPr lvl="0" defTabSz="951304">
              <a:spcBef>
                <a:spcPts val="600"/>
              </a:spcBef>
              <a:buSzPct val="90000"/>
            </a:pPr>
            <a:r>
              <a:rPr lang="en-US" sz="1600" dirty="0">
                <a:cs typeface="Segoe UI Semilight" panose="020B0402040204020203" pitchFamily="34" charset="0"/>
              </a:rPr>
              <a:t>External Sharing Policies</a:t>
            </a:r>
          </a:p>
          <a:p>
            <a:pPr lvl="0" defTabSz="951304">
              <a:spcBef>
                <a:spcPts val="600"/>
              </a:spcBef>
              <a:buSzPct val="90000"/>
            </a:pPr>
            <a:r>
              <a:rPr lang="en-US" sz="1600" dirty="0">
                <a:cs typeface="Segoe UI Semilight" panose="020B0402040204020203" pitchFamily="34" charset="0"/>
              </a:rPr>
              <a:t>Least Privilege</a:t>
            </a:r>
          </a:p>
          <a:p>
            <a:pPr lvl="0" defTabSz="951304">
              <a:spcBef>
                <a:spcPts val="600"/>
              </a:spcBef>
              <a:buSzPct val="90000"/>
            </a:pPr>
            <a:r>
              <a:rPr lang="en-US" sz="1600" dirty="0">
                <a:cs typeface="Segoe UI Semilight" panose="020B0402040204020203" pitchFamily="34" charset="0"/>
              </a:rPr>
              <a:t>Data Classification Schemes</a:t>
            </a:r>
          </a:p>
          <a:p>
            <a:pPr lvl="0" defTabSz="951304">
              <a:spcBef>
                <a:spcPts val="600"/>
              </a:spcBef>
              <a:buSzPct val="90000"/>
            </a:pPr>
            <a:r>
              <a:rPr lang="en-US" sz="1600" dirty="0">
                <a:cs typeface="Segoe UI Semilight" panose="020B0402040204020203" pitchFamily="34" charset="0"/>
              </a:rPr>
              <a:t>Data Loss Prevention (DLP)</a:t>
            </a:r>
          </a:p>
        </p:txBody>
      </p:sp>
      <p:pic>
        <p:nvPicPr>
          <p:cNvPr id="3" name="Picture 2" descr="Picture of Data Breach by a hacker">
            <a:extLst>
              <a:ext uri="{FF2B5EF4-FFF2-40B4-BE49-F238E27FC236}">
                <a16:creationId xmlns:a16="http://schemas.microsoft.com/office/drawing/2014/main" id="{AC05E355-C701-4316-8D9F-1C1E0A95006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24" t="-33389" r="-3124" b="-33389"/>
          <a:stretch/>
        </p:blipFill>
        <p:spPr>
          <a:xfrm>
            <a:off x="6340308" y="1436689"/>
            <a:ext cx="5516730" cy="4832350"/>
          </a:xfrm>
          <a:prstGeom prst="rect">
            <a:avLst/>
          </a:prstGeom>
          <a:ln w="19050">
            <a:solidFill>
              <a:schemeClr val="accent1"/>
            </a:solidFill>
          </a:ln>
        </p:spPr>
      </p:pic>
    </p:spTree>
    <p:extLst>
      <p:ext uri="{BB962C8B-B14F-4D97-AF65-F5344CB8AC3E}">
        <p14:creationId xmlns:p14="http://schemas.microsoft.com/office/powerpoint/2010/main" val="4866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attackers delete data from your tenant</a:t>
            </a:r>
          </a:p>
        </p:txBody>
      </p:sp>
      <p:sp>
        <p:nvSpPr>
          <p:cNvPr id="2" name="TextBox 1">
            <a:extLst>
              <a:ext uri="{FF2B5EF4-FFF2-40B4-BE49-F238E27FC236}">
                <a16:creationId xmlns:a16="http://schemas.microsoft.com/office/drawing/2014/main" id="{DBB74C31-AD64-4F46-9605-F1C89C624038}"/>
              </a:ext>
              <a:ext uri="{C183D7F6-B498-43B3-948B-1728B52AA6E4}">
                <adec:decorative xmlns:adec="http://schemas.microsoft.com/office/drawing/2017/decorative" val="0"/>
              </a:ext>
            </a:extLst>
          </p:cNvPr>
          <p:cNvSpPr txBox="1"/>
          <p:nvPr/>
        </p:nvSpPr>
        <p:spPr>
          <a:xfrm>
            <a:off x="579438" y="1436688"/>
            <a:ext cx="5727844"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dirty="0">
                <a:solidFill>
                  <a:schemeClr val="accent1"/>
                </a:solidFill>
                <a:latin typeface="+mj-lt"/>
                <a:cs typeface="Segoe UI Semilight" panose="020B0402040204020203" pitchFamily="34" charset="0"/>
              </a:rPr>
              <a:t>Data deletion occurs when an attacker deletes your data, usually in a way that makes recovery difficult</a:t>
            </a:r>
          </a:p>
          <a:p>
            <a:pPr lvl="0" defTabSz="951304">
              <a:spcBef>
                <a:spcPts val="1200"/>
              </a:spcBef>
              <a:buSzPct val="90000"/>
            </a:pPr>
            <a:r>
              <a:rPr lang="en-US" dirty="0">
                <a:latin typeface="+mj-lt"/>
                <a:cs typeface="Segoe UI Semilight" panose="020B0402040204020203" pitchFamily="34" charset="0"/>
              </a:rPr>
              <a:t>A variant of this type of attack includes ransomware, where an attacker:</a:t>
            </a:r>
          </a:p>
          <a:p>
            <a:pPr lvl="0" defTabSz="951304">
              <a:spcBef>
                <a:spcPts val="1200"/>
              </a:spcBef>
              <a:buSzPct val="90000"/>
            </a:pPr>
            <a:r>
              <a:rPr lang="en-US" sz="1600" dirty="0">
                <a:cs typeface="Segoe UI Semilight" panose="020B0402040204020203" pitchFamily="34" charset="0"/>
              </a:rPr>
              <a:t>Compromises the network</a:t>
            </a:r>
          </a:p>
          <a:p>
            <a:pPr lvl="0" defTabSz="951304">
              <a:spcBef>
                <a:spcPts val="1200"/>
              </a:spcBef>
              <a:buSzPct val="90000"/>
            </a:pPr>
            <a:r>
              <a:rPr lang="en-US" sz="1600" dirty="0">
                <a:cs typeface="Segoe UI Semilight" panose="020B0402040204020203" pitchFamily="34" charset="0"/>
              </a:rPr>
              <a:t>Encrypts data</a:t>
            </a:r>
          </a:p>
          <a:p>
            <a:pPr lvl="0" defTabSz="951304">
              <a:spcBef>
                <a:spcPts val="1200"/>
              </a:spcBef>
              <a:buSzPct val="90000"/>
            </a:pPr>
            <a:r>
              <a:rPr lang="en-US" sz="1600" dirty="0">
                <a:cs typeface="Segoe UI Semilight" panose="020B0402040204020203" pitchFamily="34" charset="0"/>
              </a:rPr>
              <a:t>Demands payment to get the key to decrypt the data</a:t>
            </a:r>
          </a:p>
          <a:p>
            <a:pPr lvl="0" defTabSz="951304">
              <a:spcBef>
                <a:spcPts val="1200"/>
              </a:spcBef>
              <a:buSzPct val="90000"/>
            </a:pPr>
            <a:endParaRPr lang="en-US" dirty="0">
              <a:latin typeface="+mj-lt"/>
              <a:cs typeface="Segoe UI Semilight" panose="020B0402040204020203" pitchFamily="34" charset="0"/>
            </a:endParaRPr>
          </a:p>
          <a:p>
            <a:pPr lvl="0" defTabSz="951304">
              <a:spcBef>
                <a:spcPts val="1200"/>
              </a:spcBef>
              <a:buSzPct val="90000"/>
            </a:pPr>
            <a:r>
              <a:rPr lang="en-US" dirty="0">
                <a:latin typeface="+mj-lt"/>
                <a:cs typeface="Segoe UI Semilight" panose="020B0402040204020203" pitchFamily="34" charset="0"/>
              </a:rPr>
              <a:t>To prevent account breach and elevation of privilege:</a:t>
            </a:r>
          </a:p>
          <a:p>
            <a:pPr lvl="0" defTabSz="951304">
              <a:spcBef>
                <a:spcPts val="1200"/>
              </a:spcBef>
              <a:buSzPct val="90000"/>
            </a:pPr>
            <a:r>
              <a:rPr lang="en-US" sz="1600" dirty="0">
                <a:cs typeface="Segoe UI Semilight" panose="020B0402040204020203" pitchFamily="34" charset="0"/>
              </a:rPr>
              <a:t>Employ data protection mechanisms</a:t>
            </a:r>
          </a:p>
          <a:p>
            <a:pPr lvl="0" defTabSz="951304">
              <a:spcBef>
                <a:spcPts val="1200"/>
              </a:spcBef>
              <a:buSzPct val="90000"/>
            </a:pPr>
            <a:r>
              <a:rPr lang="en-US" sz="1600" dirty="0">
                <a:cs typeface="Segoe UI Semilight" panose="020B0402040204020203" pitchFamily="34" charset="0"/>
              </a:rPr>
              <a:t>Ensure that you have sufficient redundancies</a:t>
            </a:r>
          </a:p>
        </p:txBody>
      </p:sp>
      <p:pic>
        <p:nvPicPr>
          <p:cNvPr id="4" name="Picture 3" descr="Picture of a key with ransomware written on top of it">
            <a:extLst>
              <a:ext uri="{FF2B5EF4-FFF2-40B4-BE49-F238E27FC236}">
                <a16:creationId xmlns:a16="http://schemas.microsoft.com/office/drawing/2014/main" id="{C6C6187F-ADAE-4DA4-AA64-B0388329E2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35" t="-38300" r="-1935" b="-38300"/>
          <a:stretch/>
        </p:blipFill>
        <p:spPr>
          <a:xfrm>
            <a:off x="6463144" y="1436689"/>
            <a:ext cx="5393892" cy="4832350"/>
          </a:xfrm>
          <a:prstGeom prst="rect">
            <a:avLst/>
          </a:prstGeom>
          <a:ln w="19050">
            <a:solidFill>
              <a:schemeClr val="accent1"/>
            </a:solidFill>
          </a:ln>
        </p:spPr>
      </p:pic>
    </p:spTree>
    <p:extLst>
      <p:ext uri="{BB962C8B-B14F-4D97-AF65-F5344CB8AC3E}">
        <p14:creationId xmlns:p14="http://schemas.microsoft.com/office/powerpoint/2010/main" val="202924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data spillage exposes data outside your tenant</a:t>
            </a:r>
          </a:p>
        </p:txBody>
      </p:sp>
      <p:pic>
        <p:nvPicPr>
          <p:cNvPr id="8" name="Picture 7" descr="Icon of lock pad">
            <a:extLst>
              <a:ext uri="{FF2B5EF4-FFF2-40B4-BE49-F238E27FC236}">
                <a16:creationId xmlns:a16="http://schemas.microsoft.com/office/drawing/2014/main" id="{D586EBAB-12F3-4957-93ED-DA55AD91F5F8}"/>
              </a:ext>
            </a:extLst>
          </p:cNvPr>
          <p:cNvPicPr>
            <a:picLocks noChangeAspect="1"/>
          </p:cNvPicPr>
          <p:nvPr/>
        </p:nvPicPr>
        <p:blipFill>
          <a:blip r:embed="rId3"/>
          <a:stretch>
            <a:fillRect/>
          </a:stretch>
        </p:blipFill>
        <p:spPr>
          <a:xfrm>
            <a:off x="579438" y="1479550"/>
            <a:ext cx="1066800" cy="1066800"/>
          </a:xfrm>
          <a:prstGeom prst="rect">
            <a:avLst/>
          </a:prstGeom>
        </p:spPr>
      </p:pic>
      <p:sp>
        <p:nvSpPr>
          <p:cNvPr id="5" name="TextBox 4">
            <a:extLst>
              <a:ext uri="{FF2B5EF4-FFF2-40B4-BE49-F238E27FC236}">
                <a16:creationId xmlns:a16="http://schemas.microsoft.com/office/drawing/2014/main" id="{CD229F8D-5BBF-46BC-A0CE-66C6478B822A}"/>
              </a:ext>
            </a:extLst>
          </p:cNvPr>
          <p:cNvSpPr txBox="1"/>
          <p:nvPr/>
        </p:nvSpPr>
        <p:spPr>
          <a:xfrm>
            <a:off x="2004059" y="1643618"/>
            <a:ext cx="9835483" cy="738664"/>
          </a:xfrm>
          <a:prstGeom prst="rect">
            <a:avLst/>
          </a:prstGeom>
          <a:noFill/>
        </p:spPr>
        <p:txBody>
          <a:bodyPr wrap="square" lIns="0" tIns="0" rIns="0" bIns="0" rtlCol="0" anchor="ctr">
            <a:spAutoFit/>
          </a:bodyPr>
          <a:lstStyle/>
          <a:p>
            <a:pPr>
              <a:spcBef>
                <a:spcPts val="400"/>
              </a:spcBef>
            </a:pPr>
            <a:r>
              <a:rPr lang="en-US" sz="2400"/>
              <a:t>Data spillage occurs when protected data is transferred to a system that doesn’t provide the same level of protection as the source</a:t>
            </a:r>
            <a:endParaRPr lang="en-US" sz="2000"/>
          </a:p>
        </p:txBody>
      </p:sp>
      <p:cxnSp>
        <p:nvCxnSpPr>
          <p:cNvPr id="7" name="Straight Connector 6">
            <a:extLst>
              <a:ext uri="{FF2B5EF4-FFF2-40B4-BE49-F238E27FC236}">
                <a16:creationId xmlns:a16="http://schemas.microsoft.com/office/drawing/2014/main" id="{C667BFDB-54CD-4472-9EE0-AB0ADC4A4DBE}"/>
              </a:ext>
              <a:ext uri="{C183D7F6-B498-43B3-948B-1728B52AA6E4}">
                <adec:decorative xmlns:adec="http://schemas.microsoft.com/office/drawing/2017/decorative" val="1"/>
              </a:ext>
            </a:extLst>
          </p:cNvPr>
          <p:cNvCxnSpPr>
            <a:cxnSpLocks/>
          </p:cNvCxnSpPr>
          <p:nvPr/>
        </p:nvCxnSpPr>
        <p:spPr>
          <a:xfrm>
            <a:off x="2004075" y="286370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rectangles with a check mark at each end">
            <a:extLst>
              <a:ext uri="{FF2B5EF4-FFF2-40B4-BE49-F238E27FC236}">
                <a16:creationId xmlns:a16="http://schemas.microsoft.com/office/drawing/2014/main" id="{93330E06-1EDE-4D7B-85E7-B71DC1CF8357}"/>
              </a:ext>
            </a:extLst>
          </p:cNvPr>
          <p:cNvPicPr>
            <a:picLocks noChangeAspect="1"/>
          </p:cNvPicPr>
          <p:nvPr/>
        </p:nvPicPr>
        <p:blipFill>
          <a:blip r:embed="rId4"/>
          <a:stretch>
            <a:fillRect/>
          </a:stretch>
        </p:blipFill>
        <p:spPr>
          <a:xfrm>
            <a:off x="579438" y="3202371"/>
            <a:ext cx="1066800" cy="1066800"/>
          </a:xfrm>
          <a:prstGeom prst="rect">
            <a:avLst/>
          </a:prstGeom>
        </p:spPr>
      </p:pic>
      <p:sp>
        <p:nvSpPr>
          <p:cNvPr id="9" name="TextBox 8">
            <a:extLst>
              <a:ext uri="{FF2B5EF4-FFF2-40B4-BE49-F238E27FC236}">
                <a16:creationId xmlns:a16="http://schemas.microsoft.com/office/drawing/2014/main" id="{E5690194-5E69-49C4-8759-E7A279563D34}"/>
              </a:ext>
            </a:extLst>
          </p:cNvPr>
          <p:cNvSpPr txBox="1"/>
          <p:nvPr/>
        </p:nvSpPr>
        <p:spPr>
          <a:xfrm>
            <a:off x="2004059" y="3181773"/>
            <a:ext cx="9835483" cy="1107996"/>
          </a:xfrm>
          <a:prstGeom prst="rect">
            <a:avLst/>
          </a:prstGeom>
          <a:noFill/>
        </p:spPr>
        <p:txBody>
          <a:bodyPr wrap="square" lIns="0" tIns="0" rIns="0" bIns="0" rtlCol="0" anchor="ctr">
            <a:spAutoFit/>
          </a:bodyPr>
          <a:lstStyle/>
          <a:p>
            <a:pPr>
              <a:spcBef>
                <a:spcPts val="400"/>
              </a:spcBef>
            </a:pPr>
            <a:r>
              <a:rPr lang="en-US" sz="2400"/>
              <a:t>One of the most effective methods for preventing the unexpected or malicious exposure of data outside your tenant includes implementing </a:t>
            </a:r>
            <a:br>
              <a:rPr lang="en-US" sz="2400"/>
            </a:br>
            <a:r>
              <a:rPr lang="en-US" sz="2400"/>
              <a:t>a solution such as Azure Information Protection</a:t>
            </a:r>
            <a:endParaRPr lang="en-US" sz="2000"/>
          </a:p>
        </p:txBody>
      </p:sp>
      <p:cxnSp>
        <p:nvCxnSpPr>
          <p:cNvPr id="10" name="Straight Connector 9">
            <a:extLst>
              <a:ext uri="{FF2B5EF4-FFF2-40B4-BE49-F238E27FC236}">
                <a16:creationId xmlns:a16="http://schemas.microsoft.com/office/drawing/2014/main" id="{4CDBD5BC-2F17-47C6-8B40-483ECE951B8F}"/>
              </a:ext>
              <a:ext uri="{C183D7F6-B498-43B3-948B-1728B52AA6E4}">
                <adec:decorative xmlns:adec="http://schemas.microsoft.com/office/drawing/2017/decorative" val="1"/>
              </a:ext>
            </a:extLst>
          </p:cNvPr>
          <p:cNvCxnSpPr>
            <a:cxnSpLocks/>
          </p:cNvCxnSpPr>
          <p:nvPr/>
        </p:nvCxnSpPr>
        <p:spPr>
          <a:xfrm>
            <a:off x="2004075" y="4607842"/>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a document">
            <a:extLst>
              <a:ext uri="{FF2B5EF4-FFF2-40B4-BE49-F238E27FC236}">
                <a16:creationId xmlns:a16="http://schemas.microsoft.com/office/drawing/2014/main" id="{97BE46FB-AF53-4062-BEEB-9E12AF1DD66B}"/>
              </a:ext>
            </a:extLst>
          </p:cNvPr>
          <p:cNvPicPr>
            <a:picLocks noChangeAspect="1"/>
          </p:cNvPicPr>
          <p:nvPr/>
        </p:nvPicPr>
        <p:blipFill>
          <a:blip r:embed="rId5"/>
          <a:stretch>
            <a:fillRect/>
          </a:stretch>
        </p:blipFill>
        <p:spPr>
          <a:xfrm>
            <a:off x="577851" y="4946512"/>
            <a:ext cx="1066800" cy="1066800"/>
          </a:xfrm>
          <a:prstGeom prst="rect">
            <a:avLst/>
          </a:prstGeom>
        </p:spPr>
      </p:pic>
      <p:sp>
        <p:nvSpPr>
          <p:cNvPr id="12" name="TextBox 11">
            <a:extLst>
              <a:ext uri="{FF2B5EF4-FFF2-40B4-BE49-F238E27FC236}">
                <a16:creationId xmlns:a16="http://schemas.microsoft.com/office/drawing/2014/main" id="{480C7E8A-8605-40B4-8E1C-AE7778FBC846}"/>
              </a:ext>
            </a:extLst>
          </p:cNvPr>
          <p:cNvSpPr txBox="1"/>
          <p:nvPr/>
        </p:nvSpPr>
        <p:spPr>
          <a:xfrm>
            <a:off x="2004059" y="4925914"/>
            <a:ext cx="9835483" cy="1107996"/>
          </a:xfrm>
          <a:prstGeom prst="rect">
            <a:avLst/>
          </a:prstGeom>
          <a:noFill/>
        </p:spPr>
        <p:txBody>
          <a:bodyPr wrap="square" lIns="0" tIns="0" rIns="0" bIns="0" rtlCol="0" anchor="t">
            <a:spAutoFit/>
          </a:bodyPr>
          <a:lstStyle/>
          <a:p>
            <a:pPr>
              <a:spcBef>
                <a:spcPts val="400"/>
              </a:spcBef>
            </a:pPr>
            <a:r>
              <a:rPr lang="en-US" sz="2400" dirty="0"/>
              <a:t>Documents that contain regular expressions like credit cards and </a:t>
            </a:r>
            <a:br>
              <a:rPr lang="en-US" sz="2400" dirty="0"/>
            </a:br>
            <a:r>
              <a:rPr lang="en-US" sz="2400" dirty="0"/>
              <a:t>social security numbers can be protected by implementing Data Loss Prevention (DLP) policies</a:t>
            </a:r>
          </a:p>
        </p:txBody>
      </p:sp>
    </p:spTree>
    <p:extLst>
      <p:ext uri="{BB962C8B-B14F-4D97-AF65-F5344CB8AC3E}">
        <p14:creationId xmlns:p14="http://schemas.microsoft.com/office/powerpoint/2010/main" val="283170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other types of attacks</a:t>
            </a:r>
          </a:p>
        </p:txBody>
      </p:sp>
      <p:pic>
        <p:nvPicPr>
          <p:cNvPr id="20" name="Picture 19" descr="Icon of open lock pad">
            <a:extLst>
              <a:ext uri="{FF2B5EF4-FFF2-40B4-BE49-F238E27FC236}">
                <a16:creationId xmlns:a16="http://schemas.microsoft.com/office/drawing/2014/main" id="{1C28743C-69BE-4E48-834A-DD76469C3A70}"/>
              </a:ext>
            </a:extLst>
          </p:cNvPr>
          <p:cNvPicPr>
            <a:picLocks noChangeAspect="1"/>
          </p:cNvPicPr>
          <p:nvPr/>
        </p:nvPicPr>
        <p:blipFill>
          <a:blip r:embed="rId3"/>
          <a:stretch>
            <a:fillRect/>
          </a:stretch>
        </p:blipFill>
        <p:spPr>
          <a:xfrm>
            <a:off x="579438" y="1531831"/>
            <a:ext cx="1066800" cy="1066800"/>
          </a:xfrm>
          <a:prstGeom prst="rect">
            <a:avLst/>
          </a:prstGeom>
        </p:spPr>
      </p:pic>
      <p:sp>
        <p:nvSpPr>
          <p:cNvPr id="4" name="TextBox 3">
            <a:extLst>
              <a:ext uri="{FF2B5EF4-FFF2-40B4-BE49-F238E27FC236}">
                <a16:creationId xmlns:a16="http://schemas.microsoft.com/office/drawing/2014/main" id="{7E4BCDAF-A994-4807-B446-683E1FCBAE03}"/>
              </a:ext>
            </a:extLst>
          </p:cNvPr>
          <p:cNvSpPr txBox="1"/>
          <p:nvPr/>
        </p:nvSpPr>
        <p:spPr>
          <a:xfrm>
            <a:off x="2004059" y="1570303"/>
            <a:ext cx="9835483" cy="1600438"/>
          </a:xfrm>
          <a:prstGeom prst="rect">
            <a:avLst/>
          </a:prstGeom>
          <a:noFill/>
        </p:spPr>
        <p:txBody>
          <a:bodyPr wrap="square" lIns="0" tIns="0" rIns="0" bIns="0" rtlCol="0" anchor="t">
            <a:spAutoFit/>
          </a:bodyPr>
          <a:lstStyle/>
          <a:p>
            <a:pPr>
              <a:spcBef>
                <a:spcPts val="1200"/>
              </a:spcBef>
            </a:pPr>
            <a:r>
              <a:rPr lang="en-US" sz="2400">
                <a:latin typeface="+mj-lt"/>
              </a:rPr>
              <a:t>Password cracking:</a:t>
            </a:r>
          </a:p>
          <a:p>
            <a:pPr>
              <a:spcBef>
                <a:spcPts val="1200"/>
              </a:spcBef>
            </a:pPr>
            <a:r>
              <a:rPr lang="en-US" sz="2000"/>
              <a:t>An attacker has acquired access to an application, service, or data store that allows them to try many different password combinations for an account</a:t>
            </a:r>
          </a:p>
          <a:p>
            <a:pPr>
              <a:spcBef>
                <a:spcPts val="1200"/>
              </a:spcBef>
            </a:pPr>
            <a:r>
              <a:rPr lang="en-US" sz="2000"/>
              <a:t>To prevent password cracking use smart password lockout</a:t>
            </a:r>
            <a:endParaRPr lang="en-US"/>
          </a:p>
        </p:txBody>
      </p:sp>
      <p:cxnSp>
        <p:nvCxnSpPr>
          <p:cNvPr id="13" name="Straight Connector 12">
            <a:extLst>
              <a:ext uri="{FF2B5EF4-FFF2-40B4-BE49-F238E27FC236}">
                <a16:creationId xmlns:a16="http://schemas.microsoft.com/office/drawing/2014/main" id="{C2355683-95D8-462D-8DCB-0D55C9209FAE}"/>
              </a:ext>
              <a:ext uri="{C183D7F6-B498-43B3-948B-1728B52AA6E4}">
                <adec:decorative xmlns:adec="http://schemas.microsoft.com/office/drawing/2017/decorative" val="1"/>
              </a:ext>
            </a:extLst>
          </p:cNvPr>
          <p:cNvCxnSpPr>
            <a:cxnSpLocks/>
          </p:cNvCxnSpPr>
          <p:nvPr/>
        </p:nvCxnSpPr>
        <p:spPr>
          <a:xfrm>
            <a:off x="2004059" y="3623080"/>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Icon of upward arrow with a square on top">
            <a:extLst>
              <a:ext uri="{FF2B5EF4-FFF2-40B4-BE49-F238E27FC236}">
                <a16:creationId xmlns:a16="http://schemas.microsoft.com/office/drawing/2014/main" id="{70860162-EEC2-46A1-98EA-ED4DC66FAD34}"/>
              </a:ext>
            </a:extLst>
          </p:cNvPr>
          <p:cNvPicPr>
            <a:picLocks noChangeAspect="1"/>
          </p:cNvPicPr>
          <p:nvPr/>
        </p:nvPicPr>
        <p:blipFill>
          <a:blip r:embed="rId4"/>
          <a:stretch>
            <a:fillRect/>
          </a:stretch>
        </p:blipFill>
        <p:spPr>
          <a:xfrm>
            <a:off x="579438" y="4075419"/>
            <a:ext cx="1066800" cy="1066800"/>
          </a:xfrm>
          <a:prstGeom prst="rect">
            <a:avLst/>
          </a:prstGeom>
        </p:spPr>
      </p:pic>
      <p:sp>
        <p:nvSpPr>
          <p:cNvPr id="9" name="TextBox 8">
            <a:extLst>
              <a:ext uri="{FF2B5EF4-FFF2-40B4-BE49-F238E27FC236}">
                <a16:creationId xmlns:a16="http://schemas.microsoft.com/office/drawing/2014/main" id="{4089C533-2FAC-4745-A08C-7B419AC0CDE4}"/>
              </a:ext>
            </a:extLst>
          </p:cNvPr>
          <p:cNvSpPr txBox="1"/>
          <p:nvPr/>
        </p:nvSpPr>
        <p:spPr>
          <a:xfrm>
            <a:off x="2004059" y="4075419"/>
            <a:ext cx="9835483" cy="1600438"/>
          </a:xfrm>
          <a:prstGeom prst="rect">
            <a:avLst/>
          </a:prstGeom>
          <a:noFill/>
        </p:spPr>
        <p:txBody>
          <a:bodyPr wrap="square" lIns="0" tIns="0" rIns="0" bIns="0" rtlCol="0" anchor="t">
            <a:spAutoFit/>
          </a:bodyPr>
          <a:lstStyle/>
          <a:p>
            <a:pPr>
              <a:spcAft>
                <a:spcPts val="1200"/>
              </a:spcAft>
            </a:pPr>
            <a:r>
              <a:rPr lang="en-US" sz="2400">
                <a:latin typeface="+mj-lt"/>
              </a:rPr>
              <a:t>Malicious insider:</a:t>
            </a:r>
          </a:p>
          <a:p>
            <a:pPr>
              <a:spcAft>
                <a:spcPts val="1200"/>
              </a:spcAft>
            </a:pPr>
            <a:r>
              <a:rPr lang="en-US" sz="2000"/>
              <a:t>One of your approved users is performing illicit activities in your tenant</a:t>
            </a:r>
          </a:p>
          <a:p>
            <a:pPr>
              <a:spcAft>
                <a:spcPts val="1200"/>
              </a:spcAft>
            </a:pPr>
            <a:r>
              <a:rPr lang="en-US" sz="2000"/>
              <a:t>To prevent this, you must ensure that your accounts are secure, your privileges are well managed, and that your data is well protected</a:t>
            </a:r>
          </a:p>
        </p:txBody>
      </p:sp>
    </p:spTree>
    <p:extLst>
      <p:ext uri="{BB962C8B-B14F-4D97-AF65-F5344CB8AC3E}">
        <p14:creationId xmlns:p14="http://schemas.microsoft.com/office/powerpoint/2010/main" val="53906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2943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threat vectors and data breaches: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478346"/>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2" y="2293913"/>
            <a:ext cx="10099368" cy="1446550"/>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user accounts through email:</a:t>
            </a:r>
          </a:p>
          <a:p>
            <a:pPr marL="0" lvl="1" defTabSz="932563"/>
            <a:r>
              <a:rPr lang="en-US" dirty="0">
                <a:solidFill>
                  <a:srgbClr val="1A1A1A"/>
                </a:solidFill>
                <a:latin typeface="Segoe UI"/>
              </a:rPr>
              <a:t>Phishing</a:t>
            </a:r>
          </a:p>
          <a:p>
            <a:pPr marL="0" lvl="1" defTabSz="932563"/>
            <a:r>
              <a:rPr lang="en-US" dirty="0">
                <a:solidFill>
                  <a:srgbClr val="1A1A1A"/>
                </a:solidFill>
                <a:latin typeface="Segoe UI"/>
              </a:rPr>
              <a:t>Spoofing</a:t>
            </a:r>
          </a:p>
          <a:p>
            <a:pPr marL="0" lvl="1" defTabSz="932563"/>
            <a:r>
              <a:rPr lang="en-US" dirty="0">
                <a:solidFill>
                  <a:srgbClr val="1A1A1A"/>
                </a:solidFill>
                <a:latin typeface="Segoe UI"/>
              </a:rPr>
              <a:t>Malware</a:t>
            </a:r>
          </a:p>
          <a:p>
            <a:pPr marL="0" lvl="1" defTabSz="932563"/>
            <a:endParaRPr lang="en-US" sz="20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915205"/>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3721341"/>
            <a:ext cx="8385014"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gain control over resources:</a:t>
            </a:r>
          </a:p>
          <a:p>
            <a:pPr marL="0" lvl="1" defTabSz="932563"/>
            <a:r>
              <a:rPr lang="en-US" dirty="0">
                <a:solidFill>
                  <a:srgbClr val="1A1A1A"/>
                </a:solidFill>
              </a:rPr>
              <a:t>Account breaches</a:t>
            </a:r>
          </a:p>
          <a:p>
            <a:pPr marL="0" lvl="1" defTabSz="932563"/>
            <a:r>
              <a:rPr lang="en-US" dirty="0">
                <a:solidFill>
                  <a:srgbClr val="1A1A1A"/>
                </a:solidFill>
              </a:rPr>
              <a:t>Elevation of privilege</a:t>
            </a:r>
          </a:p>
          <a:p>
            <a:pPr marL="0" lvl="1" defTabSz="932563"/>
            <a:r>
              <a:rPr lang="en-US" dirty="0">
                <a:solidFill>
                  <a:srgbClr val="1A1A1A"/>
                </a:solidFill>
              </a:rPr>
              <a:t>Password cracking</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5267226"/>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5177054"/>
            <a:ext cx="6716470" cy="1138773"/>
          </a:xfrm>
          <a:prstGeom prst="rect">
            <a:avLst/>
          </a:prstGeom>
        </p:spPr>
        <p:txBody>
          <a:bodyPr wrap="square" lIns="0" tIns="0" rIns="0" bIns="0">
            <a:spAutoFit/>
          </a:bodyPr>
          <a:lstStyle/>
          <a:p>
            <a:pPr marL="0" lvl="1" defTabSz="932563"/>
            <a:r>
              <a:rPr lang="en-US" sz="2000" dirty="0">
                <a:solidFill>
                  <a:srgbClr val="1A1A1A"/>
                </a:solidFill>
                <a:latin typeface="+mj-lt"/>
              </a:rPr>
              <a:t>Techniques used by hackers to compromise data:</a:t>
            </a:r>
          </a:p>
          <a:p>
            <a:pPr marL="0" lvl="1" defTabSz="932563"/>
            <a:r>
              <a:rPr lang="en-US" dirty="0">
                <a:solidFill>
                  <a:srgbClr val="1A1A1A"/>
                </a:solidFill>
                <a:latin typeface="Segoe UI"/>
              </a:rPr>
              <a:t>Data exfiltration</a:t>
            </a:r>
          </a:p>
          <a:p>
            <a:pPr marL="0" lvl="1" defTabSz="932563"/>
            <a:r>
              <a:rPr lang="en-US" dirty="0">
                <a:solidFill>
                  <a:srgbClr val="1A1A1A"/>
                </a:solidFill>
                <a:latin typeface="Segoe UI"/>
              </a:rPr>
              <a:t>Data deletion</a:t>
            </a:r>
          </a:p>
          <a:p>
            <a:pPr marL="0" lvl="1" defTabSz="932563"/>
            <a:r>
              <a:rPr lang="en-US" dirty="0">
                <a:solidFill>
                  <a:srgbClr val="1A1A1A"/>
                </a:solidFill>
                <a:latin typeface="Segoe UI"/>
              </a:rPr>
              <a:t>Data spillage</a:t>
            </a:r>
            <a:endParaRPr lang="en-US" sz="2000" dirty="0">
              <a:solidFill>
                <a:srgbClr val="1A1A1A"/>
              </a:solidFill>
              <a:latin typeface="Segoe UI"/>
            </a:endParaRPr>
          </a:p>
        </p:txBody>
      </p:sp>
    </p:spTree>
    <p:extLst>
      <p:ext uri="{BB962C8B-B14F-4D97-AF65-F5344CB8AC3E}">
        <p14:creationId xmlns:p14="http://schemas.microsoft.com/office/powerpoint/2010/main" val="858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2: Explore the Zero Trust security model</a:t>
            </a:r>
          </a:p>
        </p:txBody>
      </p:sp>
      <p:pic>
        <p:nvPicPr>
          <p:cNvPr id="4" name="Picture 3" descr="Icon of upward arrow slanting right with a branched line slanting left">
            <a:extLst>
              <a:ext uri="{FF2B5EF4-FFF2-40B4-BE49-F238E27FC236}">
                <a16:creationId xmlns:a16="http://schemas.microsoft.com/office/drawing/2014/main" id="{D95E5F96-979C-45A6-ABCC-12AB63FCFB11}"/>
              </a:ext>
            </a:extLst>
          </p:cNvPr>
          <p:cNvPicPr>
            <a:picLocks noChangeAspect="1"/>
          </p:cNvPicPr>
          <p:nvPr/>
        </p:nvPicPr>
        <p:blipFill>
          <a:blip r:embed="rId3"/>
          <a:stretch>
            <a:fillRect/>
          </a:stretch>
        </p:blipFill>
        <p:spPr>
          <a:xfrm>
            <a:off x="10428042" y="3012616"/>
            <a:ext cx="969292" cy="969292"/>
          </a:xfrm>
          <a:prstGeom prst="rect">
            <a:avLst/>
          </a:prstGeom>
        </p:spPr>
      </p:pic>
    </p:spTree>
    <p:extLst>
      <p:ext uri="{BB962C8B-B14F-4D97-AF65-F5344CB8AC3E}">
        <p14:creationId xmlns:p14="http://schemas.microsoft.com/office/powerpoint/2010/main" val="16864269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a:t>
            </a:r>
            <a:r>
              <a:rPr lang="bs-Latn-BA" dirty="0"/>
              <a:t>ntroduction</a:t>
            </a:r>
            <a:r>
              <a:rPr lang="en-US" dirty="0"/>
              <a:t>  </a:t>
            </a:r>
          </a:p>
        </p:txBody>
      </p:sp>
      <p:sp>
        <p:nvSpPr>
          <p:cNvPr id="2" name="TextBox 1">
            <a:extLst>
              <a:ext uri="{FF2B5EF4-FFF2-40B4-BE49-F238E27FC236}">
                <a16:creationId xmlns:a16="http://schemas.microsoft.com/office/drawing/2014/main" id="{00C9CDCF-1E37-4E34-B7DC-B202978DD011}"/>
              </a:ext>
            </a:extLst>
          </p:cNvPr>
          <p:cNvSpPr txBox="1"/>
          <p:nvPr/>
        </p:nvSpPr>
        <p:spPr>
          <a:xfrm>
            <a:off x="600059" y="1214245"/>
            <a:ext cx="6031853" cy="6524863"/>
          </a:xfrm>
          <a:prstGeom prst="rect">
            <a:avLst/>
          </a:prstGeom>
          <a:noFill/>
        </p:spPr>
        <p:txBody>
          <a:bodyPr wrap="square" lIns="0" tIns="0" rIns="0" bIns="0" rtlCol="0" anchor="t">
            <a:spAutoFit/>
          </a:bodyPr>
          <a:lstStyle/>
          <a:p>
            <a:pPr>
              <a:spcAft>
                <a:spcPts val="1200"/>
              </a:spcAft>
            </a:pPr>
            <a:r>
              <a:rPr lang="en-US" sz="2200" dirty="0">
                <a:solidFill>
                  <a:schemeClr val="accent1"/>
                </a:solidFill>
                <a:latin typeface="+mj-lt"/>
              </a:rPr>
              <a:t>This module examines the concepts and principles of the Zero Trust model and how Microsoft 365 supports it</a:t>
            </a:r>
          </a:p>
          <a:p>
            <a:endParaRPr lang="en-US" sz="1000" dirty="0">
              <a:solidFill>
                <a:schemeClr val="accent1"/>
              </a:solidFill>
              <a:latin typeface="+mj-lt"/>
            </a:endParaRPr>
          </a:p>
          <a:p>
            <a:pPr>
              <a:spcAft>
                <a:spcPts val="1200"/>
              </a:spcAft>
            </a:pPr>
            <a:r>
              <a:rPr lang="en-US" sz="2000" dirty="0">
                <a:latin typeface="+mj-lt"/>
              </a:rPr>
              <a:t>Organizations need a security model that:</a:t>
            </a:r>
          </a:p>
          <a:p>
            <a:pPr>
              <a:spcAft>
                <a:spcPts val="1200"/>
              </a:spcAft>
            </a:pPr>
            <a:r>
              <a:rPr lang="en-US" dirty="0"/>
              <a:t>Effectively adapts to the complexity of the modern environment</a:t>
            </a:r>
          </a:p>
          <a:p>
            <a:pPr>
              <a:spcAft>
                <a:spcPts val="1200"/>
              </a:spcAft>
            </a:pPr>
            <a:r>
              <a:rPr lang="en-US" dirty="0"/>
              <a:t>Embraces the mobile workforce</a:t>
            </a:r>
          </a:p>
          <a:p>
            <a:pPr>
              <a:spcAft>
                <a:spcPts val="1200"/>
              </a:spcAft>
            </a:pPr>
            <a:r>
              <a:rPr lang="en-US" dirty="0"/>
              <a:t>Protects people, devices, apps, and data wherever they are located</a:t>
            </a:r>
          </a:p>
          <a:p>
            <a:pPr>
              <a:spcAft>
                <a:spcPts val="1200"/>
              </a:spcAft>
            </a:pPr>
            <a:endParaRPr lang="en-US" sz="800" dirty="0"/>
          </a:p>
          <a:p>
            <a:pPr>
              <a:spcAft>
                <a:spcPts val="1200"/>
              </a:spcAft>
            </a:pPr>
            <a:r>
              <a:rPr lang="en-US" sz="2000" dirty="0">
                <a:latin typeface="+mj-lt"/>
              </a:rPr>
              <a:t>The security model to support this modern reality is called </a:t>
            </a:r>
            <a:r>
              <a:rPr lang="en-US" sz="2000" dirty="0">
                <a:solidFill>
                  <a:schemeClr val="accent1"/>
                </a:solidFill>
                <a:latin typeface="+mj-lt"/>
              </a:rPr>
              <a:t>Zero Trust</a:t>
            </a:r>
          </a:p>
          <a:p>
            <a:pPr>
              <a:spcAft>
                <a:spcPts val="1200"/>
              </a:spcAft>
            </a:pPr>
            <a:endParaRPr lang="en-US" sz="800" dirty="0">
              <a:latin typeface="+mj-lt"/>
            </a:endParaRPr>
          </a:p>
          <a:p>
            <a:pPr>
              <a:spcAft>
                <a:spcPts val="1200"/>
              </a:spcAft>
            </a:pPr>
            <a:endParaRPr lang="en-US" sz="1800" dirty="0">
              <a:latin typeface="+mj-lt"/>
            </a:endParaRPr>
          </a:p>
          <a:p>
            <a:pPr>
              <a:spcAft>
                <a:spcPts val="1200"/>
              </a:spcAft>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15212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principles and components of the Zero Trust model</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436687"/>
            <a:ext cx="4699571" cy="5426025"/>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dirty="0">
                <a:solidFill>
                  <a:schemeClr val="accent1"/>
                </a:solidFill>
                <a:latin typeface="+mj-lt"/>
                <a:cs typeface="Segoe UI Semilight" panose="020B0402040204020203" pitchFamily="34" charset="0"/>
              </a:rPr>
              <a:t>The basic premise of the Zero Trust model assumes that every request is a potential breach; as such, every request must be verified as though it originates from an open network</a:t>
            </a:r>
          </a:p>
          <a:p>
            <a:pPr lvl="0" defTabSz="951304">
              <a:spcBef>
                <a:spcPts val="1200"/>
              </a:spcBef>
              <a:buSzPct val="90000"/>
            </a:pPr>
            <a:r>
              <a:rPr lang="en-US" dirty="0">
                <a:latin typeface="+mj-lt"/>
                <a:cs typeface="Segoe UI Semilight" panose="020B0402040204020203" pitchFamily="34" charset="0"/>
              </a:rPr>
              <a:t>“Never trust, always verify”</a:t>
            </a:r>
          </a:p>
          <a:p>
            <a:pPr lvl="0" defTabSz="951304">
              <a:spcBef>
                <a:spcPts val="1200"/>
              </a:spcBef>
              <a:buSzPct val="90000"/>
            </a:pPr>
            <a:r>
              <a:rPr lang="en-US" dirty="0">
                <a:latin typeface="+mj-lt"/>
                <a:cs typeface="Segoe UI Semilight" panose="020B0402040204020203" pitchFamily="34" charset="0"/>
              </a:rPr>
              <a:t>Principles of the Zero Trust model:</a:t>
            </a:r>
          </a:p>
          <a:p>
            <a:pPr lvl="0" defTabSz="951304">
              <a:spcBef>
                <a:spcPts val="600"/>
              </a:spcBef>
              <a:buSzPct val="90000"/>
            </a:pPr>
            <a:r>
              <a:rPr lang="en-US" sz="1400" dirty="0">
                <a:cs typeface="Segoe UI Semilight" panose="020B0402040204020203" pitchFamily="34" charset="0"/>
              </a:rPr>
              <a:t>Verify explicitly</a:t>
            </a:r>
          </a:p>
          <a:p>
            <a:pPr lvl="0" defTabSz="951304">
              <a:spcBef>
                <a:spcPts val="600"/>
              </a:spcBef>
              <a:buSzPct val="90000"/>
            </a:pPr>
            <a:r>
              <a:rPr lang="en-US" sz="1400" dirty="0">
                <a:cs typeface="Segoe UI Semilight" panose="020B0402040204020203" pitchFamily="34" charset="0"/>
              </a:rPr>
              <a:t>Use least privileged access</a:t>
            </a:r>
          </a:p>
          <a:p>
            <a:pPr lvl="0" defTabSz="951304">
              <a:spcBef>
                <a:spcPts val="600"/>
              </a:spcBef>
              <a:buSzPct val="90000"/>
            </a:pPr>
            <a:r>
              <a:rPr lang="en-US" sz="1400" dirty="0">
                <a:cs typeface="Segoe UI Semilight" panose="020B0402040204020203" pitchFamily="34" charset="0"/>
              </a:rPr>
              <a:t>Assume breach</a:t>
            </a:r>
          </a:p>
          <a:p>
            <a:pPr>
              <a:spcBef>
                <a:spcPts val="1200"/>
              </a:spcBef>
            </a:pPr>
            <a:r>
              <a:rPr lang="en-US" dirty="0">
                <a:latin typeface="+mj-lt"/>
              </a:rPr>
              <a:t>Components of the Zero Trust model:</a:t>
            </a:r>
          </a:p>
          <a:p>
            <a:pPr>
              <a:spcBef>
                <a:spcPts val="600"/>
              </a:spcBef>
            </a:pPr>
            <a:r>
              <a:rPr lang="en-US" sz="1400" dirty="0"/>
              <a:t>Identities</a:t>
            </a:r>
          </a:p>
          <a:p>
            <a:pPr>
              <a:spcBef>
                <a:spcPts val="600"/>
              </a:spcBef>
            </a:pPr>
            <a:r>
              <a:rPr lang="en-US" sz="1400" dirty="0"/>
              <a:t>Devices</a:t>
            </a:r>
          </a:p>
          <a:p>
            <a:pPr>
              <a:spcBef>
                <a:spcPts val="600"/>
              </a:spcBef>
            </a:pPr>
            <a:r>
              <a:rPr lang="en-US" sz="1400" dirty="0"/>
              <a:t>Applications</a:t>
            </a:r>
          </a:p>
          <a:p>
            <a:pPr>
              <a:spcBef>
                <a:spcPts val="600"/>
              </a:spcBef>
            </a:pPr>
            <a:r>
              <a:rPr lang="en-US" sz="1400" dirty="0"/>
              <a:t>Data</a:t>
            </a:r>
          </a:p>
          <a:p>
            <a:pPr>
              <a:spcBef>
                <a:spcPts val="600"/>
              </a:spcBef>
            </a:pPr>
            <a:r>
              <a:rPr lang="en-US" sz="1400" dirty="0"/>
              <a:t>Infrastructure</a:t>
            </a:r>
          </a:p>
          <a:p>
            <a:pPr>
              <a:spcBef>
                <a:spcPts val="600"/>
              </a:spcBef>
            </a:pPr>
            <a:r>
              <a:rPr lang="en-US" sz="1400" dirty="0"/>
              <a:t>Network</a:t>
            </a:r>
            <a:endParaRPr lang="en-US" sz="1200" dirty="0"/>
          </a:p>
        </p:txBody>
      </p:sp>
      <p:pic>
        <p:nvPicPr>
          <p:cNvPr id="6" name="Picture 5" descr="Diagram&#10;&#10;Description automatically generated">
            <a:extLst>
              <a:ext uri="{FF2B5EF4-FFF2-40B4-BE49-F238E27FC236}">
                <a16:creationId xmlns:a16="http://schemas.microsoft.com/office/drawing/2014/main" id="{574875E6-5BFE-4900-8691-131F7E94EE5D}"/>
              </a:ext>
            </a:extLst>
          </p:cNvPr>
          <p:cNvPicPr>
            <a:picLocks noChangeAspect="1"/>
          </p:cNvPicPr>
          <p:nvPr/>
        </p:nvPicPr>
        <p:blipFill>
          <a:blip r:embed="rId3"/>
          <a:stretch>
            <a:fillRect/>
          </a:stretch>
        </p:blipFill>
        <p:spPr>
          <a:xfrm>
            <a:off x="5587309" y="1623596"/>
            <a:ext cx="6620860" cy="4863483"/>
          </a:xfrm>
          <a:prstGeom prst="rect">
            <a:avLst/>
          </a:prstGeom>
        </p:spPr>
      </p:pic>
      <p:sp>
        <p:nvSpPr>
          <p:cNvPr id="2" name="Rectangle 1">
            <a:extLst>
              <a:ext uri="{FF2B5EF4-FFF2-40B4-BE49-F238E27FC236}">
                <a16:creationId xmlns:a16="http://schemas.microsoft.com/office/drawing/2014/main" id="{FFEFA2BB-DF4A-45C6-B874-EDA981229F7D}"/>
              </a:ext>
            </a:extLst>
          </p:cNvPr>
          <p:cNvSpPr/>
          <p:nvPr/>
        </p:nvSpPr>
        <p:spPr bwMode="auto">
          <a:xfrm>
            <a:off x="5524107" y="1436687"/>
            <a:ext cx="6674178" cy="542602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892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7" y="3066376"/>
            <a:ext cx="2253723" cy="861774"/>
          </a:xfrm>
        </p:spPr>
        <p:txBody>
          <a:bodyPr/>
          <a:lstStyle/>
          <a:p>
            <a:r>
              <a:rPr lang="en-US" spc="0" dirty="0"/>
              <a:t>Learning Path agenda</a:t>
            </a:r>
          </a:p>
        </p:txBody>
      </p:sp>
      <p:pic>
        <p:nvPicPr>
          <p:cNvPr id="18" name="Picture 17" descr="Icon of a shield with exclamation mark in the middle">
            <a:extLst>
              <a:ext uri="{FF2B5EF4-FFF2-40B4-BE49-F238E27FC236}">
                <a16:creationId xmlns:a16="http://schemas.microsoft.com/office/drawing/2014/main" id="{E941C3C1-1CBE-44AE-B76D-BBC9356CA1E7}"/>
              </a:ext>
            </a:extLst>
          </p:cNvPr>
          <p:cNvPicPr>
            <a:picLocks noChangeAspect="1"/>
          </p:cNvPicPr>
          <p:nvPr/>
        </p:nvPicPr>
        <p:blipFill>
          <a:blip r:embed="rId3"/>
          <a:stretch>
            <a:fillRect/>
          </a:stretch>
        </p:blipFill>
        <p:spPr>
          <a:xfrm>
            <a:off x="3723951" y="314900"/>
            <a:ext cx="641528" cy="640080"/>
          </a:xfrm>
          <a:prstGeom prst="rect">
            <a:avLst/>
          </a:prstGeom>
        </p:spPr>
      </p:pic>
      <p:sp>
        <p:nvSpPr>
          <p:cNvPr id="4" name="TextBox 3">
            <a:extLst>
              <a:ext uri="{FF2B5EF4-FFF2-40B4-BE49-F238E27FC236}">
                <a16:creationId xmlns:a16="http://schemas.microsoft.com/office/drawing/2014/main" id="{2F70010F-4CAC-46C1-8A18-8C8A5DB32E69}"/>
              </a:ext>
            </a:extLst>
          </p:cNvPr>
          <p:cNvSpPr txBox="1"/>
          <p:nvPr/>
        </p:nvSpPr>
        <p:spPr>
          <a:xfrm>
            <a:off x="4648200" y="497816"/>
            <a:ext cx="7208838" cy="307777"/>
          </a:xfrm>
          <a:prstGeom prst="rect">
            <a:avLst/>
          </a:prstGeom>
          <a:noFill/>
        </p:spPr>
        <p:txBody>
          <a:bodyPr wrap="square" lIns="0" tIns="0" rIns="0" bIns="0" rtlCol="0">
            <a:spAutoFit/>
          </a:bodyPr>
          <a:lstStyle/>
          <a:p>
            <a:r>
              <a:rPr lang="en-US" sz="2000" dirty="0"/>
              <a:t>Examine threat vectors and data breaches</a:t>
            </a:r>
          </a:p>
        </p:txBody>
      </p:sp>
      <p:pic>
        <p:nvPicPr>
          <p:cNvPr id="28" name="Picture 27" descr="Icon of upward arrow slanting right with a branched line slanting left">
            <a:extLst>
              <a:ext uri="{FF2B5EF4-FFF2-40B4-BE49-F238E27FC236}">
                <a16:creationId xmlns:a16="http://schemas.microsoft.com/office/drawing/2014/main" id="{B71F4BCA-CDFC-46B6-A498-81FBA662A21B}"/>
              </a:ext>
            </a:extLst>
          </p:cNvPr>
          <p:cNvPicPr>
            <a:picLocks noChangeAspect="1"/>
          </p:cNvPicPr>
          <p:nvPr/>
        </p:nvPicPr>
        <p:blipFill>
          <a:blip r:embed="rId4"/>
          <a:stretch>
            <a:fillRect/>
          </a:stretch>
        </p:blipFill>
        <p:spPr>
          <a:xfrm>
            <a:off x="3723951" y="1035995"/>
            <a:ext cx="641528" cy="640080"/>
          </a:xfrm>
          <a:prstGeom prst="rect">
            <a:avLst/>
          </a:prstGeom>
        </p:spPr>
      </p:pic>
      <p:sp>
        <p:nvSpPr>
          <p:cNvPr id="8" name="TextBox 7">
            <a:extLst>
              <a:ext uri="{FF2B5EF4-FFF2-40B4-BE49-F238E27FC236}">
                <a16:creationId xmlns:a16="http://schemas.microsoft.com/office/drawing/2014/main" id="{38375021-CFC7-4B60-9EE5-24B28DAA146D}"/>
              </a:ext>
            </a:extLst>
          </p:cNvPr>
          <p:cNvSpPr txBox="1"/>
          <p:nvPr/>
        </p:nvSpPr>
        <p:spPr>
          <a:xfrm>
            <a:off x="4648200" y="1170763"/>
            <a:ext cx="7208838" cy="307777"/>
          </a:xfrm>
          <a:prstGeom prst="rect">
            <a:avLst/>
          </a:prstGeom>
          <a:noFill/>
        </p:spPr>
        <p:txBody>
          <a:bodyPr wrap="square" lIns="0" tIns="0" rIns="0" bIns="0" rtlCol="0">
            <a:spAutoFit/>
          </a:bodyPr>
          <a:lstStyle/>
          <a:p>
            <a:r>
              <a:rPr lang="en-US" sz="2000" dirty="0"/>
              <a:t>Explore the Zero Trust security model</a:t>
            </a:r>
          </a:p>
        </p:txBody>
      </p:sp>
      <p:pic>
        <p:nvPicPr>
          <p:cNvPr id="30" name="Picture 29" descr="Icon of screen with gear">
            <a:extLst>
              <a:ext uri="{FF2B5EF4-FFF2-40B4-BE49-F238E27FC236}">
                <a16:creationId xmlns:a16="http://schemas.microsoft.com/office/drawing/2014/main" id="{BC3117A2-9166-442F-9A12-86BD28FE05B0}"/>
              </a:ext>
            </a:extLst>
          </p:cNvPr>
          <p:cNvPicPr>
            <a:picLocks noChangeAspect="1"/>
          </p:cNvPicPr>
          <p:nvPr/>
        </p:nvPicPr>
        <p:blipFill>
          <a:blip r:embed="rId5"/>
          <a:stretch>
            <a:fillRect/>
          </a:stretch>
        </p:blipFill>
        <p:spPr>
          <a:xfrm>
            <a:off x="3723951" y="1828210"/>
            <a:ext cx="640080" cy="640080"/>
          </a:xfrm>
          <a:prstGeom prst="rect">
            <a:avLst/>
          </a:prstGeom>
        </p:spPr>
      </p:pic>
      <p:sp>
        <p:nvSpPr>
          <p:cNvPr id="10" name="TextBox 9">
            <a:extLst>
              <a:ext uri="{FF2B5EF4-FFF2-40B4-BE49-F238E27FC236}">
                <a16:creationId xmlns:a16="http://schemas.microsoft.com/office/drawing/2014/main" id="{0B645041-FE97-43F9-A3B3-28B905B80BF7}"/>
              </a:ext>
            </a:extLst>
          </p:cNvPr>
          <p:cNvSpPr txBox="1"/>
          <p:nvPr/>
        </p:nvSpPr>
        <p:spPr>
          <a:xfrm>
            <a:off x="4648200" y="1983618"/>
            <a:ext cx="7208838" cy="307777"/>
          </a:xfrm>
          <a:prstGeom prst="rect">
            <a:avLst/>
          </a:prstGeom>
          <a:noFill/>
        </p:spPr>
        <p:txBody>
          <a:bodyPr wrap="square" lIns="0" tIns="0" rIns="0" bIns="0" rtlCol="0">
            <a:spAutoFit/>
          </a:bodyPr>
          <a:lstStyle/>
          <a:p>
            <a:r>
              <a:rPr lang="en-US" sz="2000" dirty="0"/>
              <a:t>Explore security solutions in Microsoft 365 Defender</a:t>
            </a:r>
          </a:p>
        </p:txBody>
      </p:sp>
      <p:pic>
        <p:nvPicPr>
          <p:cNvPr id="32" name="Picture 31" descr="Icon of chat bubble with three circles arranged horizontally">
            <a:extLst>
              <a:ext uri="{FF2B5EF4-FFF2-40B4-BE49-F238E27FC236}">
                <a16:creationId xmlns:a16="http://schemas.microsoft.com/office/drawing/2014/main" id="{B95493AD-AA36-4EE1-879E-9A6B4C708320}"/>
              </a:ext>
            </a:extLst>
          </p:cNvPr>
          <p:cNvPicPr>
            <a:picLocks noChangeAspect="1"/>
          </p:cNvPicPr>
          <p:nvPr/>
        </p:nvPicPr>
        <p:blipFill>
          <a:blip r:embed="rId6"/>
          <a:stretch>
            <a:fillRect/>
          </a:stretch>
        </p:blipFill>
        <p:spPr>
          <a:xfrm>
            <a:off x="3723951" y="2601629"/>
            <a:ext cx="641528" cy="640080"/>
          </a:xfrm>
          <a:prstGeom prst="rect">
            <a:avLst/>
          </a:prstGeom>
        </p:spPr>
      </p:pic>
      <p:sp>
        <p:nvSpPr>
          <p:cNvPr id="12" name="TextBox 11">
            <a:extLst>
              <a:ext uri="{FF2B5EF4-FFF2-40B4-BE49-F238E27FC236}">
                <a16:creationId xmlns:a16="http://schemas.microsoft.com/office/drawing/2014/main" id="{3A3129A3-B7D9-48EB-A4A6-65A1B5D82D14}"/>
              </a:ext>
            </a:extLst>
          </p:cNvPr>
          <p:cNvSpPr txBox="1"/>
          <p:nvPr/>
        </p:nvSpPr>
        <p:spPr>
          <a:xfrm>
            <a:off x="4648200" y="2776595"/>
            <a:ext cx="7208838" cy="307777"/>
          </a:xfrm>
          <a:prstGeom prst="rect">
            <a:avLst/>
          </a:prstGeom>
          <a:noFill/>
        </p:spPr>
        <p:txBody>
          <a:bodyPr wrap="square" lIns="0" tIns="0" rIns="0" bIns="0" rtlCol="0">
            <a:spAutoFit/>
          </a:bodyPr>
          <a:lstStyle/>
          <a:p>
            <a:r>
              <a:rPr lang="en-US" sz="2000" dirty="0"/>
              <a:t>Examine Microsoft Secure Score</a:t>
            </a:r>
          </a:p>
        </p:txBody>
      </p:sp>
      <p:pic>
        <p:nvPicPr>
          <p:cNvPr id="34" name="Picture 33" descr="Icon of a web page showing a profile of a person with an arrow pointing right">
            <a:extLst>
              <a:ext uri="{FF2B5EF4-FFF2-40B4-BE49-F238E27FC236}">
                <a16:creationId xmlns:a16="http://schemas.microsoft.com/office/drawing/2014/main" id="{AF7D4E63-C9B7-4ED3-AACE-773D968988C6}"/>
              </a:ext>
            </a:extLst>
          </p:cNvPr>
          <p:cNvPicPr>
            <a:picLocks noChangeAspect="1"/>
          </p:cNvPicPr>
          <p:nvPr/>
        </p:nvPicPr>
        <p:blipFill>
          <a:blip r:embed="rId7"/>
          <a:stretch>
            <a:fillRect/>
          </a:stretch>
        </p:blipFill>
        <p:spPr>
          <a:xfrm>
            <a:off x="3723951" y="4074564"/>
            <a:ext cx="641528" cy="640080"/>
          </a:xfrm>
          <a:prstGeom prst="rect">
            <a:avLst/>
          </a:prstGeom>
        </p:spPr>
      </p:pic>
      <p:sp>
        <p:nvSpPr>
          <p:cNvPr id="14" name="TextBox 13">
            <a:extLst>
              <a:ext uri="{FF2B5EF4-FFF2-40B4-BE49-F238E27FC236}">
                <a16:creationId xmlns:a16="http://schemas.microsoft.com/office/drawing/2014/main" id="{89DCBC2B-2F31-477B-80F3-B9F2FE456644}"/>
              </a:ext>
            </a:extLst>
          </p:cNvPr>
          <p:cNvSpPr txBox="1"/>
          <p:nvPr/>
        </p:nvSpPr>
        <p:spPr>
          <a:xfrm>
            <a:off x="4648200" y="4234732"/>
            <a:ext cx="7208838" cy="307777"/>
          </a:xfrm>
          <a:prstGeom prst="rect">
            <a:avLst/>
          </a:prstGeom>
          <a:noFill/>
        </p:spPr>
        <p:txBody>
          <a:bodyPr wrap="square" lIns="0" tIns="0" rIns="0" bIns="0" rtlCol="0">
            <a:spAutoFit/>
          </a:bodyPr>
          <a:lstStyle/>
          <a:p>
            <a:r>
              <a:rPr lang="en-US" sz="2000" dirty="0"/>
              <a:t>Examine Privileged Identity Management</a:t>
            </a:r>
          </a:p>
        </p:txBody>
      </p:sp>
      <p:pic>
        <p:nvPicPr>
          <p:cNvPr id="38" name="Picture 37" descr="Icon of chat bubble">
            <a:extLst>
              <a:ext uri="{FF2B5EF4-FFF2-40B4-BE49-F238E27FC236}">
                <a16:creationId xmlns:a16="http://schemas.microsoft.com/office/drawing/2014/main" id="{140320BE-07A6-4486-A823-D9A561B1F5D2}"/>
              </a:ext>
            </a:extLst>
          </p:cNvPr>
          <p:cNvPicPr>
            <a:picLocks noChangeAspect="1"/>
          </p:cNvPicPr>
          <p:nvPr/>
        </p:nvPicPr>
        <p:blipFill>
          <a:blip r:embed="rId8"/>
          <a:stretch>
            <a:fillRect/>
          </a:stretch>
        </p:blipFill>
        <p:spPr>
          <a:xfrm>
            <a:off x="3723951" y="4826139"/>
            <a:ext cx="640080" cy="640080"/>
          </a:xfrm>
          <a:prstGeom prst="rect">
            <a:avLst/>
          </a:prstGeom>
        </p:spPr>
      </p:pic>
      <p:sp>
        <p:nvSpPr>
          <p:cNvPr id="16" name="TextBox 15">
            <a:extLst>
              <a:ext uri="{FF2B5EF4-FFF2-40B4-BE49-F238E27FC236}">
                <a16:creationId xmlns:a16="http://schemas.microsoft.com/office/drawing/2014/main" id="{E20391F1-9308-4B73-B360-50AC2CA52EDD}"/>
              </a:ext>
            </a:extLst>
          </p:cNvPr>
          <p:cNvSpPr txBox="1"/>
          <p:nvPr/>
        </p:nvSpPr>
        <p:spPr>
          <a:xfrm>
            <a:off x="4648200" y="4948194"/>
            <a:ext cx="7208838" cy="307777"/>
          </a:xfrm>
          <a:prstGeom prst="rect">
            <a:avLst/>
          </a:prstGeom>
          <a:noFill/>
        </p:spPr>
        <p:txBody>
          <a:bodyPr wrap="square" lIns="0" tIns="0" rIns="0" bIns="0" rtlCol="0">
            <a:spAutoFit/>
          </a:bodyPr>
          <a:lstStyle/>
          <a:p>
            <a:r>
              <a:rPr lang="en-US" sz="2000" dirty="0"/>
              <a:t>Examine Azure Identity Protection</a:t>
            </a:r>
          </a:p>
        </p:txBody>
      </p:sp>
      <p:pic>
        <p:nvPicPr>
          <p:cNvPr id="73" name="Picture 72" descr="Icon of document with statistics on it">
            <a:extLst>
              <a:ext uri="{FF2B5EF4-FFF2-40B4-BE49-F238E27FC236}">
                <a16:creationId xmlns:a16="http://schemas.microsoft.com/office/drawing/2014/main" id="{1FED38E3-3E93-4E95-885C-53E4026CCAF9}"/>
              </a:ext>
            </a:extLst>
          </p:cNvPr>
          <p:cNvPicPr>
            <a:picLocks noChangeAspect="1"/>
          </p:cNvPicPr>
          <p:nvPr/>
        </p:nvPicPr>
        <p:blipFill>
          <a:blip r:embed="rId9"/>
          <a:stretch>
            <a:fillRect/>
          </a:stretch>
        </p:blipFill>
        <p:spPr>
          <a:xfrm>
            <a:off x="3723951" y="5619878"/>
            <a:ext cx="641528" cy="640080"/>
          </a:xfrm>
          <a:prstGeom prst="rect">
            <a:avLst/>
          </a:prstGeom>
        </p:spPr>
      </p:pic>
      <p:sp>
        <p:nvSpPr>
          <p:cNvPr id="20" name="TextBox 19">
            <a:extLst>
              <a:ext uri="{FF2B5EF4-FFF2-40B4-BE49-F238E27FC236}">
                <a16:creationId xmlns:a16="http://schemas.microsoft.com/office/drawing/2014/main" id="{16DE81A5-13E4-4007-8484-BB98899164A5}"/>
              </a:ext>
            </a:extLst>
          </p:cNvPr>
          <p:cNvSpPr txBox="1"/>
          <p:nvPr/>
        </p:nvSpPr>
        <p:spPr>
          <a:xfrm>
            <a:off x="4648200" y="5711355"/>
            <a:ext cx="7208838" cy="307777"/>
          </a:xfrm>
          <a:prstGeom prst="rect">
            <a:avLst/>
          </a:prstGeom>
          <a:noFill/>
        </p:spPr>
        <p:txBody>
          <a:bodyPr wrap="square" lIns="0" tIns="0" rIns="0" bIns="0" rtlCol="0">
            <a:spAutoFit/>
          </a:bodyPr>
          <a:lstStyle/>
          <a:p>
            <a:r>
              <a:rPr lang="en-US" sz="2000" dirty="0"/>
              <a:t>Lab 1-Exercises 2-4 – PIM role approval</a:t>
            </a:r>
          </a:p>
        </p:txBody>
      </p:sp>
      <p:sp>
        <p:nvSpPr>
          <p:cNvPr id="21" name="TextBox 20">
            <a:extLst>
              <a:ext uri="{FF2B5EF4-FFF2-40B4-BE49-F238E27FC236}">
                <a16:creationId xmlns:a16="http://schemas.microsoft.com/office/drawing/2014/main" id="{89EC8607-DD67-470B-AFB4-38F197070C6A}"/>
              </a:ext>
            </a:extLst>
          </p:cNvPr>
          <p:cNvSpPr txBox="1"/>
          <p:nvPr/>
        </p:nvSpPr>
        <p:spPr>
          <a:xfrm>
            <a:off x="4648200" y="6463814"/>
            <a:ext cx="7208838" cy="307777"/>
          </a:xfrm>
          <a:prstGeom prst="rect">
            <a:avLst/>
          </a:prstGeom>
          <a:noFill/>
        </p:spPr>
        <p:txBody>
          <a:bodyPr wrap="square" lIns="0" tIns="0" rIns="0" bIns="0" rtlCol="0">
            <a:spAutoFit/>
          </a:bodyPr>
          <a:lstStyle/>
          <a:p>
            <a:r>
              <a:rPr lang="en-US" sz="2000" dirty="0">
                <a:cs typeface="Segoe UI Semilight"/>
              </a:rPr>
              <a:t>Learning Path</a:t>
            </a:r>
            <a:r>
              <a:rPr lang="en-US" sz="2000" dirty="0"/>
              <a:t> Review</a:t>
            </a:r>
          </a:p>
        </p:txBody>
      </p:sp>
      <p:pic>
        <p:nvPicPr>
          <p:cNvPr id="3" name="Picture 2" descr="Icon of documents and magnifying glass">
            <a:extLst>
              <a:ext uri="{FF2B5EF4-FFF2-40B4-BE49-F238E27FC236}">
                <a16:creationId xmlns:a16="http://schemas.microsoft.com/office/drawing/2014/main" id="{07DF5312-62B5-8C32-8E3C-7354EA0059AA}"/>
              </a:ext>
            </a:extLst>
          </p:cNvPr>
          <p:cNvPicPr>
            <a:picLocks noChangeAspect="1"/>
          </p:cNvPicPr>
          <p:nvPr/>
        </p:nvPicPr>
        <p:blipFill>
          <a:blip r:embed="rId10"/>
          <a:stretch>
            <a:fillRect/>
          </a:stretch>
        </p:blipFill>
        <p:spPr>
          <a:xfrm>
            <a:off x="3723951" y="6313706"/>
            <a:ext cx="640080" cy="640080"/>
          </a:xfrm>
          <a:prstGeom prst="rect">
            <a:avLst/>
          </a:prstGeom>
        </p:spPr>
      </p:pic>
      <p:sp>
        <p:nvSpPr>
          <p:cNvPr id="2" name="TextBox 1">
            <a:extLst>
              <a:ext uri="{FF2B5EF4-FFF2-40B4-BE49-F238E27FC236}">
                <a16:creationId xmlns:a16="http://schemas.microsoft.com/office/drawing/2014/main" id="{F3B06C7C-20D9-B31B-2D1B-97B40DC3DD6F}"/>
              </a:ext>
            </a:extLst>
          </p:cNvPr>
          <p:cNvSpPr txBox="1"/>
          <p:nvPr/>
        </p:nvSpPr>
        <p:spPr>
          <a:xfrm>
            <a:off x="4651515" y="3508187"/>
            <a:ext cx="7208838" cy="307777"/>
          </a:xfrm>
          <a:prstGeom prst="rect">
            <a:avLst/>
          </a:prstGeom>
          <a:noFill/>
        </p:spPr>
        <p:txBody>
          <a:bodyPr wrap="square" lIns="0" tIns="0" rIns="0" bIns="0" rtlCol="0">
            <a:spAutoFit/>
          </a:bodyPr>
          <a:lstStyle/>
          <a:p>
            <a:r>
              <a:rPr lang="en-US" sz="2000" dirty="0"/>
              <a:t>Lab 1-Exercise 1 – Initialize your Microsoft 365 Tenant</a:t>
            </a:r>
          </a:p>
        </p:txBody>
      </p:sp>
      <p:pic>
        <p:nvPicPr>
          <p:cNvPr id="5" name="Picture 4" descr="Icon if a screen with a shield in front">
            <a:extLst>
              <a:ext uri="{FF2B5EF4-FFF2-40B4-BE49-F238E27FC236}">
                <a16:creationId xmlns:a16="http://schemas.microsoft.com/office/drawing/2014/main" id="{B77622E7-2519-8091-B6EE-FF7CCC6F8290}"/>
              </a:ext>
            </a:extLst>
          </p:cNvPr>
          <p:cNvPicPr>
            <a:picLocks noChangeAspect="1"/>
          </p:cNvPicPr>
          <p:nvPr/>
        </p:nvPicPr>
        <p:blipFill>
          <a:blip r:embed="rId11"/>
          <a:stretch>
            <a:fillRect/>
          </a:stretch>
        </p:blipFill>
        <p:spPr>
          <a:xfrm>
            <a:off x="3729039" y="3335699"/>
            <a:ext cx="641350" cy="64008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a Zero Trust security model in your organization</a:t>
            </a:r>
          </a:p>
        </p:txBody>
      </p:sp>
      <p:sp>
        <p:nvSpPr>
          <p:cNvPr id="3" name="TextBox 2">
            <a:extLst>
              <a:ext uri="{FF2B5EF4-FFF2-40B4-BE49-F238E27FC236}">
                <a16:creationId xmlns:a16="http://schemas.microsoft.com/office/drawing/2014/main" id="{BE30A3F5-0E0D-48F4-90F3-B0971A32A3ED}"/>
              </a:ext>
              <a:ext uri="{C183D7F6-B498-43B3-948B-1728B52AA6E4}">
                <adec:decorative xmlns:adec="http://schemas.microsoft.com/office/drawing/2017/decorative" val="0"/>
              </a:ext>
            </a:extLst>
          </p:cNvPr>
          <p:cNvSpPr txBox="1"/>
          <p:nvPr/>
        </p:nvSpPr>
        <p:spPr>
          <a:xfrm>
            <a:off x="579438" y="1436687"/>
            <a:ext cx="5606105" cy="5050391"/>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sz="2000" dirty="0">
                <a:latin typeface="+mj-lt"/>
                <a:cs typeface="Segoe UI Semilight" panose="020B0402040204020203" pitchFamily="34" charset="0"/>
              </a:rPr>
              <a:t>The five steps to securing your identity infrastructure include:</a:t>
            </a:r>
          </a:p>
          <a:p>
            <a:pPr lvl="0" defTabSz="951304">
              <a:spcBef>
                <a:spcPts val="600"/>
              </a:spcBef>
              <a:buSzPct val="90000"/>
            </a:pPr>
            <a:r>
              <a:rPr lang="en-US" dirty="0">
                <a:cs typeface="Segoe UI Semilight" panose="020B0402040204020203" pitchFamily="34" charset="0"/>
              </a:rPr>
              <a:t>Strengthen your credentials</a:t>
            </a:r>
          </a:p>
          <a:p>
            <a:pPr lvl="0" defTabSz="951304">
              <a:spcBef>
                <a:spcPts val="600"/>
              </a:spcBef>
              <a:buSzPct val="90000"/>
            </a:pPr>
            <a:r>
              <a:rPr lang="en-US" dirty="0">
                <a:cs typeface="Segoe UI Semilight" panose="020B0402040204020203" pitchFamily="34" charset="0"/>
              </a:rPr>
              <a:t>Reduce your attack surface area</a:t>
            </a:r>
          </a:p>
          <a:p>
            <a:pPr lvl="0" defTabSz="951304">
              <a:spcBef>
                <a:spcPts val="600"/>
              </a:spcBef>
              <a:buSzPct val="90000"/>
            </a:pPr>
            <a:r>
              <a:rPr lang="en-US" dirty="0">
                <a:cs typeface="Segoe UI Semilight" panose="020B0402040204020203" pitchFamily="34" charset="0"/>
              </a:rPr>
              <a:t>Automate threat response</a:t>
            </a:r>
          </a:p>
          <a:p>
            <a:pPr lvl="0" defTabSz="951304">
              <a:spcBef>
                <a:spcPts val="600"/>
              </a:spcBef>
              <a:buSzPct val="90000"/>
            </a:pPr>
            <a:r>
              <a:rPr lang="en-US" dirty="0">
                <a:cs typeface="Segoe UI Semilight" panose="020B0402040204020203" pitchFamily="34" charset="0"/>
              </a:rPr>
              <a:t>Increase your awareness</a:t>
            </a:r>
          </a:p>
          <a:p>
            <a:pPr lvl="0" defTabSz="951304">
              <a:spcBef>
                <a:spcPts val="600"/>
              </a:spcBef>
              <a:buSzPct val="90000"/>
            </a:pPr>
            <a:r>
              <a:rPr lang="en-US" dirty="0">
                <a:cs typeface="Segoe UI Semilight" panose="020B0402040204020203" pitchFamily="34" charset="0"/>
              </a:rPr>
              <a:t>Enable user self-help</a:t>
            </a:r>
          </a:p>
          <a:p>
            <a:pPr>
              <a:spcBef>
                <a:spcPts val="1200"/>
              </a:spcBef>
            </a:pPr>
            <a:r>
              <a:rPr lang="en-US" sz="2000" dirty="0">
                <a:latin typeface="+mj-lt"/>
              </a:rPr>
              <a:t>Azure Active Directory (Azure AD) provides the strong, adaptive, standards-based identity verification required in a Zero Trust framework</a:t>
            </a:r>
          </a:p>
          <a:p>
            <a:pPr>
              <a:spcBef>
                <a:spcPts val="1200"/>
              </a:spcBef>
            </a:pPr>
            <a:r>
              <a:rPr lang="en-US" sz="2000" dirty="0"/>
              <a:t>Assess where you are on your Zero Trust journey by running the </a:t>
            </a:r>
            <a:r>
              <a:rPr lang="en-US" sz="2000" dirty="0">
                <a:solidFill>
                  <a:schemeClr val="accent1"/>
                </a:solidFill>
                <a:latin typeface="+mj-lt"/>
              </a:rPr>
              <a:t>Zero Trust Assessment tool</a:t>
            </a:r>
          </a:p>
        </p:txBody>
      </p:sp>
      <p:pic>
        <p:nvPicPr>
          <p:cNvPr id="13" name="Picture 12" descr="Circular diagram showing Zero Trust model">
            <a:extLst>
              <a:ext uri="{FF2B5EF4-FFF2-40B4-BE49-F238E27FC236}">
                <a16:creationId xmlns:a16="http://schemas.microsoft.com/office/drawing/2014/main" id="{C9C6AF3D-BD1D-480C-BEC3-9532CFCD59C8}"/>
              </a:ext>
            </a:extLst>
          </p:cNvPr>
          <p:cNvPicPr>
            <a:picLocks noChangeAspect="1"/>
          </p:cNvPicPr>
          <p:nvPr/>
        </p:nvPicPr>
        <p:blipFill rotWithShape="1">
          <a:blip r:embed="rId3"/>
          <a:srcRect l="-3749" t="-15997" r="-3749" b="-12487"/>
          <a:stretch/>
        </p:blipFill>
        <p:spPr>
          <a:xfrm>
            <a:off x="6340309" y="1436688"/>
            <a:ext cx="5516728" cy="5050390"/>
          </a:xfrm>
          <a:prstGeom prst="rect">
            <a:avLst/>
          </a:prstGeom>
          <a:ln w="19050">
            <a:solidFill>
              <a:schemeClr val="accent1"/>
            </a:solidFill>
          </a:ln>
        </p:spPr>
      </p:pic>
    </p:spTree>
    <p:extLst>
      <p:ext uri="{BB962C8B-B14F-4D97-AF65-F5344CB8AC3E}">
        <p14:creationId xmlns:p14="http://schemas.microsoft.com/office/powerpoint/2010/main" val="75629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a:t>
            </a:r>
          </a:p>
        </p:txBody>
      </p:sp>
      <p:pic>
        <p:nvPicPr>
          <p:cNvPr id="34" name="Picture 33" descr="Icon of left arrow">
            <a:extLst>
              <a:ext uri="{FF2B5EF4-FFF2-40B4-BE49-F238E27FC236}">
                <a16:creationId xmlns:a16="http://schemas.microsoft.com/office/drawing/2014/main" id="{576CCB57-FC75-471E-A1E7-D296C81FD4B7}"/>
              </a:ext>
            </a:extLst>
          </p:cNvPr>
          <p:cNvPicPr>
            <a:picLocks noChangeAspect="1"/>
          </p:cNvPicPr>
          <p:nvPr/>
        </p:nvPicPr>
        <p:blipFill>
          <a:blip r:embed="rId3"/>
          <a:stretch>
            <a:fillRect/>
          </a:stretch>
        </p:blipFill>
        <p:spPr>
          <a:xfrm>
            <a:off x="579438" y="1160861"/>
            <a:ext cx="824484" cy="822960"/>
          </a:xfrm>
          <a:prstGeom prst="rect">
            <a:avLst/>
          </a:prstGeom>
        </p:spPr>
      </p:pic>
      <p:sp>
        <p:nvSpPr>
          <p:cNvPr id="8" name="TextBox 7">
            <a:extLst>
              <a:ext uri="{FF2B5EF4-FFF2-40B4-BE49-F238E27FC236}">
                <a16:creationId xmlns:a16="http://schemas.microsoft.com/office/drawing/2014/main" id="{BF4F60D0-4AE7-4585-A87D-B2A787EE53D8}"/>
              </a:ext>
            </a:extLst>
          </p:cNvPr>
          <p:cNvSpPr txBox="1"/>
          <p:nvPr/>
        </p:nvSpPr>
        <p:spPr>
          <a:xfrm>
            <a:off x="1699260" y="1237112"/>
            <a:ext cx="10140282"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Azure AD conditional access </a:t>
            </a:r>
            <a:r>
              <a:rPr lang="en-US" dirty="0"/>
              <a:t>is the foundational building block of how customers can implement a Zero Trust network approach</a:t>
            </a:r>
          </a:p>
        </p:txBody>
      </p:sp>
      <p:cxnSp>
        <p:nvCxnSpPr>
          <p:cNvPr id="7" name="Straight Connector 6">
            <a:extLst>
              <a:ext uri="{FF2B5EF4-FFF2-40B4-BE49-F238E27FC236}">
                <a16:creationId xmlns:a16="http://schemas.microsoft.com/office/drawing/2014/main" id="{FF7471BA-4F83-453B-A7AF-37FA4226C88E}"/>
              </a:ext>
              <a:ext uri="{C183D7F6-B498-43B3-948B-1728B52AA6E4}">
                <adec:decorative xmlns:adec="http://schemas.microsoft.com/office/drawing/2017/decorative" val="1"/>
              </a:ext>
            </a:extLst>
          </p:cNvPr>
          <p:cNvCxnSpPr>
            <a:cxnSpLocks/>
          </p:cNvCxnSpPr>
          <p:nvPr/>
        </p:nvCxnSpPr>
        <p:spPr>
          <a:xfrm>
            <a:off x="1699232" y="2014624"/>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open lock pad">
            <a:extLst>
              <a:ext uri="{FF2B5EF4-FFF2-40B4-BE49-F238E27FC236}">
                <a16:creationId xmlns:a16="http://schemas.microsoft.com/office/drawing/2014/main" id="{9F7CD9FC-87DA-46FC-9C17-DA4ABF2E9E11}"/>
              </a:ext>
            </a:extLst>
          </p:cNvPr>
          <p:cNvPicPr>
            <a:picLocks noChangeAspect="1"/>
          </p:cNvPicPr>
          <p:nvPr/>
        </p:nvPicPr>
        <p:blipFill>
          <a:blip r:embed="rId4"/>
          <a:stretch>
            <a:fillRect/>
          </a:stretch>
        </p:blipFill>
        <p:spPr>
          <a:xfrm>
            <a:off x="578297" y="2466878"/>
            <a:ext cx="824484" cy="822960"/>
          </a:xfrm>
          <a:prstGeom prst="rect">
            <a:avLst/>
          </a:prstGeom>
        </p:spPr>
      </p:pic>
      <p:sp>
        <p:nvSpPr>
          <p:cNvPr id="12" name="TextBox 11">
            <a:extLst>
              <a:ext uri="{FF2B5EF4-FFF2-40B4-BE49-F238E27FC236}">
                <a16:creationId xmlns:a16="http://schemas.microsoft.com/office/drawing/2014/main" id="{B17C5C37-4119-4466-A3BA-D805D4489C32}"/>
              </a:ext>
            </a:extLst>
          </p:cNvPr>
          <p:cNvSpPr txBox="1"/>
          <p:nvPr/>
        </p:nvSpPr>
        <p:spPr>
          <a:xfrm>
            <a:off x="1699260" y="2361655"/>
            <a:ext cx="10140282" cy="1395254"/>
          </a:xfrm>
          <a:prstGeom prst="rect">
            <a:avLst/>
          </a:prstGeom>
          <a:noFill/>
        </p:spPr>
        <p:txBody>
          <a:bodyPr wrap="square" lIns="0" tIns="0" rIns="0" bIns="0" rtlCol="0" anchor="ctr">
            <a:spAutoFit/>
          </a:bodyPr>
          <a:lstStyle/>
          <a:p>
            <a:pPr>
              <a:spcBef>
                <a:spcPts val="400"/>
              </a:spcBef>
            </a:pPr>
            <a:r>
              <a:rPr lang="en-US" dirty="0">
                <a:latin typeface="+mj-lt"/>
              </a:rPr>
              <a:t>Conditional access and Azure AD Identity Protection make dynamic access control decisions based on user, device, location, and session risk for every resource request. They combine:</a:t>
            </a:r>
          </a:p>
          <a:p>
            <a:pPr>
              <a:spcBef>
                <a:spcPts val="400"/>
              </a:spcBef>
            </a:pPr>
            <a:r>
              <a:rPr lang="en-US" sz="1600" dirty="0"/>
              <a:t>Attested runtime signals about the security state of a Windows device</a:t>
            </a:r>
          </a:p>
          <a:p>
            <a:pPr>
              <a:spcBef>
                <a:spcPts val="400"/>
              </a:spcBef>
            </a:pPr>
            <a:r>
              <a:rPr lang="en-US" sz="1600" dirty="0"/>
              <a:t>The trustworthiness of the user session and identity to arrive at the strongest possible </a:t>
            </a:r>
            <a:br>
              <a:rPr lang="en-US" sz="1600" dirty="0"/>
            </a:br>
            <a:r>
              <a:rPr lang="en-US" sz="1600" dirty="0"/>
              <a:t>security posture</a:t>
            </a:r>
          </a:p>
        </p:txBody>
      </p:sp>
      <p:cxnSp>
        <p:nvCxnSpPr>
          <p:cNvPr id="25" name="Straight Connector 24">
            <a:extLst>
              <a:ext uri="{FF2B5EF4-FFF2-40B4-BE49-F238E27FC236}">
                <a16:creationId xmlns:a16="http://schemas.microsoft.com/office/drawing/2014/main" id="{2785DE4E-D9A5-4A34-91FD-859DC67D5054}"/>
              </a:ext>
              <a:ext uri="{C183D7F6-B498-43B3-948B-1728B52AA6E4}">
                <adec:decorative xmlns:adec="http://schemas.microsoft.com/office/drawing/2017/decorative" val="1"/>
              </a:ext>
            </a:extLst>
          </p:cNvPr>
          <p:cNvCxnSpPr>
            <a:cxnSpLocks/>
          </p:cNvCxnSpPr>
          <p:nvPr/>
        </p:nvCxnSpPr>
        <p:spPr>
          <a:xfrm>
            <a:off x="1699232" y="4198206"/>
            <a:ext cx="1014174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Icon if a screen with a shield in front">
            <a:extLst>
              <a:ext uri="{FF2B5EF4-FFF2-40B4-BE49-F238E27FC236}">
                <a16:creationId xmlns:a16="http://schemas.microsoft.com/office/drawing/2014/main" id="{297A4F58-98A3-4624-BB84-95FB30D427EB}"/>
              </a:ext>
            </a:extLst>
          </p:cNvPr>
          <p:cNvPicPr>
            <a:picLocks noChangeAspect="1"/>
          </p:cNvPicPr>
          <p:nvPr/>
        </p:nvPicPr>
        <p:blipFill>
          <a:blip r:embed="rId5"/>
          <a:stretch>
            <a:fillRect/>
          </a:stretch>
        </p:blipFill>
        <p:spPr>
          <a:xfrm>
            <a:off x="580678" y="4612753"/>
            <a:ext cx="824484" cy="822960"/>
          </a:xfrm>
          <a:prstGeom prst="rect">
            <a:avLst/>
          </a:prstGeom>
        </p:spPr>
      </p:pic>
      <p:sp>
        <p:nvSpPr>
          <p:cNvPr id="21" name="TextBox 20">
            <a:extLst>
              <a:ext uri="{FF2B5EF4-FFF2-40B4-BE49-F238E27FC236}">
                <a16:creationId xmlns:a16="http://schemas.microsoft.com/office/drawing/2014/main" id="{28B79351-925C-4982-9D2F-5AAB7C7F81D6}"/>
              </a:ext>
            </a:extLst>
          </p:cNvPr>
          <p:cNvSpPr txBox="1"/>
          <p:nvPr/>
        </p:nvSpPr>
        <p:spPr>
          <a:xfrm>
            <a:off x="1699260" y="4464578"/>
            <a:ext cx="10140282" cy="1446550"/>
          </a:xfrm>
          <a:prstGeom prst="rect">
            <a:avLst/>
          </a:prstGeom>
          <a:noFill/>
        </p:spPr>
        <p:txBody>
          <a:bodyPr wrap="square" lIns="0" tIns="0" rIns="0" bIns="0" rtlCol="0" anchor="ctr">
            <a:spAutoFit/>
          </a:bodyPr>
          <a:lstStyle/>
          <a:p>
            <a:pPr>
              <a:spcBef>
                <a:spcPts val="400"/>
              </a:spcBef>
            </a:pPr>
            <a:r>
              <a:rPr lang="en-US" dirty="0">
                <a:latin typeface="+mj-lt"/>
              </a:rPr>
              <a:t>Conditional access provides a set of policies that can be configured to control the circumstances in which users can access corporate resources. Considerations for access include:</a:t>
            </a:r>
          </a:p>
          <a:p>
            <a:pPr>
              <a:spcBef>
                <a:spcPts val="400"/>
              </a:spcBef>
            </a:pPr>
            <a:r>
              <a:rPr lang="en-US" sz="1600" dirty="0"/>
              <a:t>User role				Mobile applications</a:t>
            </a:r>
          </a:p>
          <a:p>
            <a:pPr>
              <a:spcBef>
                <a:spcPts val="400"/>
              </a:spcBef>
            </a:pPr>
            <a:r>
              <a:rPr lang="en-US" sz="1600" dirty="0"/>
              <a:t>Group membership			Location</a:t>
            </a:r>
          </a:p>
          <a:p>
            <a:pPr>
              <a:spcBef>
                <a:spcPts val="400"/>
              </a:spcBef>
            </a:pPr>
            <a:r>
              <a:rPr lang="en-US" sz="1600" dirty="0"/>
              <a:t>Device health and compliance		Sign-in Risk</a:t>
            </a:r>
          </a:p>
        </p:txBody>
      </p:sp>
      <p:sp>
        <p:nvSpPr>
          <p:cNvPr id="28" name="Rectangle 27">
            <a:extLst>
              <a:ext uri="{FF2B5EF4-FFF2-40B4-BE49-F238E27FC236}">
                <a16:creationId xmlns:a16="http://schemas.microsoft.com/office/drawing/2014/main" id="{AA1C03FB-E036-4C2B-8D92-D83AFD4E8FA8}"/>
              </a:ext>
            </a:extLst>
          </p:cNvPr>
          <p:cNvSpPr/>
          <p:nvPr/>
        </p:nvSpPr>
        <p:spPr bwMode="auto">
          <a:xfrm>
            <a:off x="579438" y="6115050"/>
            <a:ext cx="11277600" cy="4492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bg1"/>
                </a:solidFill>
                <a:ea typeface="Segoe UI" pitchFamily="34" charset="0"/>
                <a:cs typeface="Segoe UI" pitchFamily="34" charset="0"/>
              </a:rPr>
              <a:t>See the Zero Trust networking model in Microsoft 365 on the next slide</a:t>
            </a:r>
          </a:p>
        </p:txBody>
      </p:sp>
    </p:spTree>
    <p:extLst>
      <p:ext uri="{BB962C8B-B14F-4D97-AF65-F5344CB8AC3E}">
        <p14:creationId xmlns:p14="http://schemas.microsoft.com/office/powerpoint/2010/main" val="69796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Microsoft's strategy for Zero Trust networking(continued)</a:t>
            </a:r>
          </a:p>
        </p:txBody>
      </p:sp>
      <p:sp>
        <p:nvSpPr>
          <p:cNvPr id="4" name="TextBox 3">
            <a:extLst>
              <a:ext uri="{FF2B5EF4-FFF2-40B4-BE49-F238E27FC236}">
                <a16:creationId xmlns:a16="http://schemas.microsoft.com/office/drawing/2014/main" id="{48E12540-2AED-4486-8BCC-16FD9BD9B027}"/>
              </a:ext>
              <a:ext uri="{C183D7F6-B498-43B3-948B-1728B52AA6E4}">
                <adec:decorative xmlns:adec="http://schemas.microsoft.com/office/drawing/2017/decorative" val="0"/>
              </a:ext>
            </a:extLst>
          </p:cNvPr>
          <p:cNvSpPr txBox="1"/>
          <p:nvPr/>
        </p:nvSpPr>
        <p:spPr>
          <a:xfrm>
            <a:off x="579439" y="1436687"/>
            <a:ext cx="4293678" cy="541660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600"/>
              </a:spcAft>
              <a:buSzPct val="90000"/>
            </a:pPr>
            <a:r>
              <a:rPr lang="en-US" sz="2000" dirty="0">
                <a:latin typeface="+mj-lt"/>
                <a:cs typeface="Segoe UI Semilight" panose="020B0402040204020203" pitchFamily="34" charset="0"/>
              </a:rPr>
              <a:t>To accomplish the Zero Trust model, Microsoft integrates several components and capabilities in Microsoft 365, including:</a:t>
            </a:r>
          </a:p>
          <a:p>
            <a:pPr lvl="0" defTabSz="951304">
              <a:spcBef>
                <a:spcPts val="1200"/>
              </a:spcBef>
              <a:spcAft>
                <a:spcPts val="600"/>
              </a:spcAft>
              <a:buSzPct val="90000"/>
            </a:pPr>
            <a:r>
              <a:rPr lang="en-US" sz="2000" dirty="0">
                <a:cs typeface="Segoe UI Semilight" panose="020B0402040204020203" pitchFamily="34" charset="0"/>
              </a:rPr>
              <a:t>Windows Defender Advanced Threat Protection</a:t>
            </a:r>
          </a:p>
          <a:p>
            <a:pPr lvl="0" defTabSz="951304">
              <a:spcBef>
                <a:spcPts val="1200"/>
              </a:spcBef>
              <a:spcAft>
                <a:spcPts val="600"/>
              </a:spcAft>
              <a:buSzPct val="90000"/>
            </a:pPr>
            <a:r>
              <a:rPr lang="en-US" sz="2000" dirty="0">
                <a:cs typeface="Segoe UI Semilight" panose="020B0402040204020203" pitchFamily="34" charset="0"/>
              </a:rPr>
              <a:t>Azure Active Directory</a:t>
            </a:r>
          </a:p>
          <a:p>
            <a:pPr lvl="0" defTabSz="951304">
              <a:spcBef>
                <a:spcPts val="1200"/>
              </a:spcBef>
              <a:spcAft>
                <a:spcPts val="600"/>
              </a:spcAft>
              <a:buSzPct val="90000"/>
            </a:pPr>
            <a:r>
              <a:rPr lang="en-US" sz="2000" dirty="0">
                <a:cs typeface="Segoe UI Semilight" panose="020B0402040204020203" pitchFamily="34" charset="0"/>
              </a:rPr>
              <a:t>Windows Defender System Guard</a:t>
            </a:r>
          </a:p>
          <a:p>
            <a:pPr lvl="0" defTabSz="951304">
              <a:spcBef>
                <a:spcPts val="1200"/>
              </a:spcBef>
              <a:spcAft>
                <a:spcPts val="600"/>
              </a:spcAft>
              <a:buSzPct val="90000"/>
            </a:pPr>
            <a:r>
              <a:rPr lang="en-US" sz="2000" dirty="0">
                <a:cs typeface="Segoe UI Semilight" panose="020B0402040204020203" pitchFamily="34" charset="0"/>
              </a:rPr>
              <a:t>Microsoft Intune</a:t>
            </a:r>
          </a:p>
        </p:txBody>
      </p:sp>
      <p:grpSp>
        <p:nvGrpSpPr>
          <p:cNvPr id="3" name="Group 2" descr="Flow chart of a Zero Trust networking">
            <a:extLst>
              <a:ext uri="{FF2B5EF4-FFF2-40B4-BE49-F238E27FC236}">
                <a16:creationId xmlns:a16="http://schemas.microsoft.com/office/drawing/2014/main" id="{FA43DB9E-4A0D-4787-8AEA-B8E32F4AA421}"/>
              </a:ext>
            </a:extLst>
          </p:cNvPr>
          <p:cNvGrpSpPr/>
          <p:nvPr/>
        </p:nvGrpSpPr>
        <p:grpSpPr>
          <a:xfrm>
            <a:off x="5128181" y="1436687"/>
            <a:ext cx="7220932" cy="5416600"/>
            <a:chOff x="6340308" y="1436688"/>
            <a:chExt cx="5516730" cy="4832350"/>
          </a:xfrm>
        </p:grpSpPr>
        <p:sp>
          <p:nvSpPr>
            <p:cNvPr id="9" name="TextBox 8">
              <a:extLst>
                <a:ext uri="{FF2B5EF4-FFF2-40B4-BE49-F238E27FC236}">
                  <a16:creationId xmlns:a16="http://schemas.microsoft.com/office/drawing/2014/main" id="{D274B1D6-A344-476F-B5AD-345E7936A77B}"/>
                </a:ext>
                <a:ext uri="{C183D7F6-B498-43B3-948B-1728B52AA6E4}">
                  <adec:decorative xmlns:adec="http://schemas.microsoft.com/office/drawing/2017/decorative" val="1"/>
                </a:ext>
              </a:extLst>
            </p:cNvPr>
            <p:cNvSpPr txBox="1"/>
            <p:nvPr/>
          </p:nvSpPr>
          <p:spPr>
            <a:xfrm>
              <a:off x="6340308" y="1436688"/>
              <a:ext cx="5516730" cy="4832350"/>
            </a:xfrm>
            <a:prstGeom prst="rect">
              <a:avLst/>
            </a:prstGeom>
            <a:noFill/>
            <a:ln w="19050">
              <a:solidFill>
                <a:schemeClr val="accent1"/>
              </a:solidFill>
            </a:ln>
          </p:spPr>
          <p:txBody>
            <a:bodyPr wrap="square" lIns="182880" tIns="45720" rIns="182880" bIns="45720" rtlCol="0" anchor="ctr">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endParaRPr lang="en-US">
                <a:ln w="19050">
                  <a:solidFill>
                    <a:schemeClr val="tx1"/>
                  </a:solidFill>
                </a:ln>
              </a:endParaRPr>
            </a:p>
          </p:txBody>
        </p:sp>
        <p:grpSp>
          <p:nvGrpSpPr>
            <p:cNvPr id="48" name="Group 47" descr="Zero trust model flowchart">
              <a:extLst>
                <a:ext uri="{FF2B5EF4-FFF2-40B4-BE49-F238E27FC236}">
                  <a16:creationId xmlns:a16="http://schemas.microsoft.com/office/drawing/2014/main" id="{D5EBC2B2-C8DA-4068-A93C-5A96A02F552B}"/>
                </a:ext>
              </a:extLst>
            </p:cNvPr>
            <p:cNvGrpSpPr/>
            <p:nvPr/>
          </p:nvGrpSpPr>
          <p:grpSpPr>
            <a:xfrm>
              <a:off x="6519696" y="1646121"/>
              <a:ext cx="5157954" cy="4344245"/>
              <a:chOff x="6519697" y="1760421"/>
              <a:chExt cx="5157954" cy="4344245"/>
            </a:xfrm>
          </p:grpSpPr>
          <p:sp>
            <p:nvSpPr>
              <p:cNvPr id="2" name="Rectangle 1">
                <a:extLst>
                  <a:ext uri="{FF2B5EF4-FFF2-40B4-BE49-F238E27FC236}">
                    <a16:creationId xmlns:a16="http://schemas.microsoft.com/office/drawing/2014/main" id="{F4111503-EFBF-4F10-9124-E3AE44C39304}"/>
                  </a:ext>
                </a:extLst>
              </p:cNvPr>
              <p:cNvSpPr/>
              <p:nvPr/>
            </p:nvSpPr>
            <p:spPr bwMode="auto">
              <a:xfrm>
                <a:off x="6519697" y="2549482"/>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System guard</a:t>
                </a:r>
              </a:p>
            </p:txBody>
          </p:sp>
          <p:cxnSp>
            <p:nvCxnSpPr>
              <p:cNvPr id="14" name="Connector: Elbow 13" descr="Device attestation arrow pointing to both Windows defender system guard and Windows 10 device">
                <a:extLst>
                  <a:ext uri="{FF2B5EF4-FFF2-40B4-BE49-F238E27FC236}">
                    <a16:creationId xmlns:a16="http://schemas.microsoft.com/office/drawing/2014/main" id="{D0F429B3-3265-4144-B510-0BE441C44D0E}"/>
                  </a:ext>
                  <a:ext uri="{C183D7F6-B498-43B3-948B-1728B52AA6E4}">
                    <adec:decorative xmlns:adec="http://schemas.microsoft.com/office/drawing/2017/decorative" val="0"/>
                  </a:ext>
                </a:extLst>
              </p:cNvPr>
              <p:cNvCxnSpPr>
                <a:cxnSpLocks/>
                <a:stCxn id="11" idx="1"/>
                <a:endCxn id="2" idx="2"/>
              </p:cNvCxnSpPr>
              <p:nvPr/>
            </p:nvCxnSpPr>
            <p:spPr>
              <a:xfrm rot="10800000">
                <a:off x="7003710" y="3178035"/>
                <a:ext cx="342712" cy="1565453"/>
              </a:xfrm>
              <a:prstGeom prst="bentConnector2">
                <a:avLst/>
              </a:prstGeom>
              <a:ln w="12700">
                <a:solidFill>
                  <a:schemeClr val="bg1">
                    <a:lumMod val="6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00184CE-EF61-4B0E-9688-258492C5E938}"/>
                  </a:ext>
                </a:extLst>
              </p:cNvPr>
              <p:cNvSpPr/>
              <p:nvPr/>
            </p:nvSpPr>
            <p:spPr bwMode="auto">
              <a:xfrm>
                <a:off x="7050347" y="3666931"/>
                <a:ext cx="68181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attestation</a:t>
                </a:r>
              </a:p>
            </p:txBody>
          </p:sp>
          <p:sp>
            <p:nvSpPr>
              <p:cNvPr id="8" name="Rectangle 7">
                <a:extLst>
                  <a:ext uri="{FF2B5EF4-FFF2-40B4-BE49-F238E27FC236}">
                    <a16:creationId xmlns:a16="http://schemas.microsoft.com/office/drawing/2014/main" id="{E61C9CC4-B13D-4BF7-942D-ED2B070E2158}"/>
                  </a:ext>
                </a:extLst>
              </p:cNvPr>
              <p:cNvSpPr/>
              <p:nvPr/>
            </p:nvSpPr>
            <p:spPr bwMode="auto">
              <a:xfrm>
                <a:off x="766242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Windows</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Defender ATP</a:t>
                </a:r>
              </a:p>
            </p:txBody>
          </p:sp>
          <p:cxnSp>
            <p:nvCxnSpPr>
              <p:cNvPr id="18" name="Straight Arrow Connector 17" descr="Device health signals pointing from Windows 10 device to Windows Defender ATP&#10;">
                <a:extLst>
                  <a:ext uri="{FF2B5EF4-FFF2-40B4-BE49-F238E27FC236}">
                    <a16:creationId xmlns:a16="http://schemas.microsoft.com/office/drawing/2014/main" id="{642FFE92-4C3F-4B97-A79E-1E91DBA1D0F2}"/>
                  </a:ext>
                  <a:ext uri="{C183D7F6-B498-43B3-948B-1728B52AA6E4}">
                    <adec:decorative xmlns:adec="http://schemas.microsoft.com/office/drawing/2017/decorative" val="0"/>
                  </a:ext>
                </a:extLst>
              </p:cNvPr>
              <p:cNvCxnSpPr>
                <a:cxnSpLocks/>
                <a:endCxn id="8" idx="2"/>
              </p:cNvCxnSpPr>
              <p:nvPr/>
            </p:nvCxnSpPr>
            <p:spPr>
              <a:xfrm flipV="1">
                <a:off x="814644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4A673BD-96D3-44DF-B98A-671FDAB500AC}"/>
                  </a:ext>
                </a:extLst>
              </p:cNvPr>
              <p:cNvSpPr/>
              <p:nvPr/>
            </p:nvSpPr>
            <p:spPr bwMode="auto">
              <a:xfrm>
                <a:off x="8222607" y="3263613"/>
                <a:ext cx="761427"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health</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1,2</a:t>
                </a:r>
              </a:p>
            </p:txBody>
          </p:sp>
          <p:sp>
            <p:nvSpPr>
              <p:cNvPr id="34" name="Rectangle 33">
                <a:extLst>
                  <a:ext uri="{FF2B5EF4-FFF2-40B4-BE49-F238E27FC236}">
                    <a16:creationId xmlns:a16="http://schemas.microsoft.com/office/drawing/2014/main" id="{4059F94E-A4CD-41CB-8732-A4DBC92246B8}"/>
                  </a:ext>
                </a:extLst>
              </p:cNvPr>
              <p:cNvSpPr/>
              <p:nvPr/>
            </p:nvSpPr>
            <p:spPr bwMode="auto">
              <a:xfrm>
                <a:off x="8453794" y="1760421"/>
                <a:ext cx="1003480"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Machine risk level</a:t>
                </a:r>
              </a:p>
            </p:txBody>
          </p:sp>
          <p:cxnSp>
            <p:nvCxnSpPr>
              <p:cNvPr id="22" name="Straight Arrow Connector 21" descr="Machine risk level arrow pointing from Windows Defender ATP to Microsoft Intune">
                <a:extLst>
                  <a:ext uri="{FF2B5EF4-FFF2-40B4-BE49-F238E27FC236}">
                    <a16:creationId xmlns:a16="http://schemas.microsoft.com/office/drawing/2014/main" id="{7715E840-0DD2-4FAC-BE6B-F70B61AA6B32}"/>
                  </a:ext>
                  <a:ext uri="{C183D7F6-B498-43B3-948B-1728B52AA6E4}">
                    <adec:decorative xmlns:adec="http://schemas.microsoft.com/office/drawing/2017/decorative" val="0"/>
                  </a:ext>
                </a:extLst>
              </p:cNvPr>
              <p:cNvCxnSpPr>
                <a:cxnSpLocks/>
                <a:stCxn id="8" idx="3"/>
                <a:endCxn id="10" idx="1"/>
              </p:cNvCxnSpPr>
              <p:nvPr/>
            </p:nvCxnSpPr>
            <p:spPr>
              <a:xfrm>
                <a:off x="8630452" y="2373154"/>
                <a:ext cx="542345"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E6439AF-98AF-4069-A679-6C6D3E776563}"/>
                  </a:ext>
                </a:extLst>
              </p:cNvPr>
              <p:cNvSpPr/>
              <p:nvPr/>
            </p:nvSpPr>
            <p:spPr bwMode="auto">
              <a:xfrm>
                <a:off x="9172797" y="2058878"/>
                <a:ext cx="968025" cy="628552"/>
              </a:xfrm>
              <a:prstGeom prst="re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Microsoft</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Intune</a:t>
                </a:r>
              </a:p>
            </p:txBody>
          </p:sp>
          <p:cxnSp>
            <p:nvCxnSpPr>
              <p:cNvPr id="20" name="Straight Arrow Connector 19" descr="Device compliance signals arrow pointing from Windows 10 device to Microsoft Intune&#10;">
                <a:extLst>
                  <a:ext uri="{FF2B5EF4-FFF2-40B4-BE49-F238E27FC236}">
                    <a16:creationId xmlns:a16="http://schemas.microsoft.com/office/drawing/2014/main" id="{36D22979-FE18-43BA-A59A-7142A2269DBA}"/>
                  </a:ext>
                  <a:ext uri="{C183D7F6-B498-43B3-948B-1728B52AA6E4}">
                    <adec:decorative xmlns:adec="http://schemas.microsoft.com/office/drawing/2017/decorative" val="0"/>
                  </a:ext>
                </a:extLst>
              </p:cNvPr>
              <p:cNvCxnSpPr>
                <a:cxnSpLocks/>
                <a:endCxn id="10" idx="2"/>
              </p:cNvCxnSpPr>
              <p:nvPr/>
            </p:nvCxnSpPr>
            <p:spPr>
              <a:xfrm flipH="1" flipV="1">
                <a:off x="9656810" y="2687430"/>
                <a:ext cx="0" cy="1470107"/>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FE056A0-5802-462E-99EF-50E79EEA25C7}"/>
                  </a:ext>
                </a:extLst>
              </p:cNvPr>
              <p:cNvSpPr/>
              <p:nvPr/>
            </p:nvSpPr>
            <p:spPr bwMode="auto">
              <a:xfrm>
                <a:off x="9751834" y="3263613"/>
                <a:ext cx="1105220"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a:solidFill>
                      <a:schemeClr val="tx1"/>
                    </a:solidFill>
                    <a:ea typeface="Segoe UI" pitchFamily="34" charset="0"/>
                    <a:cs typeface="Segoe UI" pitchFamily="34" charset="0"/>
                  </a:rPr>
                  <a:t>Device compliance</a:t>
                </a:r>
                <a:br>
                  <a:rPr lang="en-US" sz="1000">
                    <a:solidFill>
                      <a:schemeClr val="tx1"/>
                    </a:solidFill>
                    <a:ea typeface="Segoe UI" pitchFamily="34" charset="0"/>
                    <a:cs typeface="Segoe UI" pitchFamily="34" charset="0"/>
                  </a:rPr>
                </a:br>
                <a:r>
                  <a:rPr lang="en-US" sz="1000">
                    <a:solidFill>
                      <a:schemeClr val="tx1"/>
                    </a:solidFill>
                    <a:ea typeface="Segoe UI" pitchFamily="34" charset="0"/>
                    <a:cs typeface="Segoe UI" pitchFamily="34" charset="0"/>
                  </a:rPr>
                  <a:t>signals</a:t>
                </a:r>
                <a:r>
                  <a:rPr lang="en-US" sz="1000" baseline="30000">
                    <a:solidFill>
                      <a:schemeClr val="tx1"/>
                    </a:solidFill>
                    <a:ea typeface="Segoe UI" pitchFamily="34" charset="0"/>
                    <a:cs typeface="Segoe UI" pitchFamily="34" charset="0"/>
                  </a:rPr>
                  <a:t>3</a:t>
                </a:r>
              </a:p>
            </p:txBody>
          </p:sp>
          <p:sp>
            <p:nvSpPr>
              <p:cNvPr id="35" name="Rectangle 34">
                <a:extLst>
                  <a:ext uri="{FF2B5EF4-FFF2-40B4-BE49-F238E27FC236}">
                    <a16:creationId xmlns:a16="http://schemas.microsoft.com/office/drawing/2014/main" id="{D4920FFB-7A89-4C4E-951B-BA225534DCF6}"/>
                  </a:ext>
                </a:extLst>
              </p:cNvPr>
              <p:cNvSpPr/>
              <p:nvPr/>
            </p:nvSpPr>
            <p:spPr bwMode="auto">
              <a:xfrm>
                <a:off x="10095759" y="1760421"/>
                <a:ext cx="66524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i="1">
                    <a:solidFill>
                      <a:schemeClr val="tx1"/>
                    </a:solidFill>
                    <a:ea typeface="Segoe UI" pitchFamily="34" charset="0"/>
                    <a:cs typeface="Segoe UI" pitchFamily="34" charset="0"/>
                  </a:rPr>
                  <a:t>isCompliant</a:t>
                </a:r>
              </a:p>
            </p:txBody>
          </p:sp>
          <p:cxnSp>
            <p:nvCxnSpPr>
              <p:cNvPr id="25" name="Straight Arrow Connector 24" descr="isCompliant arrow pointing from Microsoft Intune to Azure AD&#10;">
                <a:extLst>
                  <a:ext uri="{FF2B5EF4-FFF2-40B4-BE49-F238E27FC236}">
                    <a16:creationId xmlns:a16="http://schemas.microsoft.com/office/drawing/2014/main" id="{F1CB105F-B0B4-4716-84AC-73CBEFC198E9}"/>
                  </a:ext>
                  <a:ext uri="{C183D7F6-B498-43B3-948B-1728B52AA6E4}">
                    <adec:decorative xmlns:adec="http://schemas.microsoft.com/office/drawing/2017/decorative" val="0"/>
                  </a:ext>
                </a:extLst>
              </p:cNvPr>
              <p:cNvCxnSpPr>
                <a:cxnSpLocks/>
                <a:stCxn id="10" idx="3"/>
              </p:cNvCxnSpPr>
              <p:nvPr/>
            </p:nvCxnSpPr>
            <p:spPr>
              <a:xfrm>
                <a:off x="10140823" y="2373154"/>
                <a:ext cx="643957" cy="0"/>
              </a:xfrm>
              <a:prstGeom prst="straightConnector1">
                <a:avLst/>
              </a:pr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Flowchart: Extract 11">
                <a:extLst>
                  <a:ext uri="{FF2B5EF4-FFF2-40B4-BE49-F238E27FC236}">
                    <a16:creationId xmlns:a16="http://schemas.microsoft.com/office/drawing/2014/main" id="{D0D03684-59A2-4E88-8485-DD1C6F33FF08}"/>
                  </a:ext>
                </a:extLst>
              </p:cNvPr>
              <p:cNvSpPr/>
              <p:nvPr/>
            </p:nvSpPr>
            <p:spPr bwMode="auto">
              <a:xfrm>
                <a:off x="10615533" y="1763162"/>
                <a:ext cx="1062118" cy="914305"/>
              </a:xfrm>
              <a:prstGeom prst="flowChartExtract">
                <a:avLst/>
              </a:prstGeom>
              <a:solidFill>
                <a:srgbClr val="243A5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Azure</a:t>
                </a:r>
                <a:br>
                  <a:rPr lang="en-US" sz="1000">
                    <a:solidFill>
                      <a:schemeClr val="bg1"/>
                    </a:solidFill>
                    <a:ea typeface="Segoe UI" pitchFamily="34" charset="0"/>
                    <a:cs typeface="Segoe UI" pitchFamily="34" charset="0"/>
                  </a:rPr>
                </a:br>
                <a:r>
                  <a:rPr lang="en-US" sz="1000">
                    <a:solidFill>
                      <a:schemeClr val="bg1"/>
                    </a:solidFill>
                    <a:ea typeface="Segoe UI" pitchFamily="34" charset="0"/>
                    <a:cs typeface="Segoe UI" pitchFamily="34" charset="0"/>
                  </a:rPr>
                  <a:t>AD</a:t>
                </a:r>
              </a:p>
            </p:txBody>
          </p:sp>
          <p:sp>
            <p:nvSpPr>
              <p:cNvPr id="11" name="Rectangle 10">
                <a:extLst>
                  <a:ext uri="{FF2B5EF4-FFF2-40B4-BE49-F238E27FC236}">
                    <a16:creationId xmlns:a16="http://schemas.microsoft.com/office/drawing/2014/main" id="{A8A9CF98-AB11-4F38-8B9E-6AF55441DE38}"/>
                  </a:ext>
                </a:extLst>
              </p:cNvPr>
              <p:cNvSpPr/>
              <p:nvPr/>
            </p:nvSpPr>
            <p:spPr bwMode="auto">
              <a:xfrm>
                <a:off x="7346422" y="4157536"/>
                <a:ext cx="3295386" cy="11719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Windows 10 device</a:t>
                </a:r>
              </a:p>
            </p:txBody>
          </p:sp>
          <p:sp>
            <p:nvSpPr>
              <p:cNvPr id="36" name="Rectangle 35">
                <a:extLst>
                  <a:ext uri="{FF2B5EF4-FFF2-40B4-BE49-F238E27FC236}">
                    <a16:creationId xmlns:a16="http://schemas.microsoft.com/office/drawing/2014/main" id="{DAF20429-4D84-4953-A3A1-9D37B1A7518E}"/>
                  </a:ext>
                </a:extLst>
              </p:cNvPr>
              <p:cNvSpPr/>
              <p:nvPr/>
            </p:nvSpPr>
            <p:spPr bwMode="auto">
              <a:xfrm>
                <a:off x="7562654" y="5394215"/>
                <a:ext cx="424796" cy="50013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1</a:t>
                </a:r>
                <a:r>
                  <a:rPr lang="en-US" sz="600" i="1">
                    <a:solidFill>
                      <a:schemeClr val="tx1"/>
                    </a:solidFill>
                    <a:latin typeface="+mj-lt"/>
                    <a:ea typeface="Segoe UI" pitchFamily="34" charset="0"/>
                    <a:cs typeface="Segoe UI" pitchFamily="34" charset="0"/>
                  </a:rPr>
                  <a:t>Boot time:</a:t>
                </a:r>
              </a:p>
              <a:p>
                <a:pPr defTabSz="932472" fontAlgn="base">
                  <a:spcBef>
                    <a:spcPts val="100"/>
                  </a:spcBef>
                </a:pPr>
                <a:r>
                  <a:rPr lang="en-US" sz="600" i="1">
                    <a:solidFill>
                      <a:schemeClr val="tx1"/>
                    </a:solidFill>
                    <a:ea typeface="Segoe UI" pitchFamily="34" charset="0"/>
                    <a:cs typeface="Segoe UI" pitchFamily="34" charset="0"/>
                  </a:rPr>
                  <a:t>Code integrity</a:t>
                </a:r>
              </a:p>
              <a:p>
                <a:pPr defTabSz="932472" fontAlgn="base">
                  <a:spcBef>
                    <a:spcPts val="100"/>
                  </a:spcBef>
                </a:pPr>
                <a:r>
                  <a:rPr lang="en-US" sz="600" i="1">
                    <a:solidFill>
                      <a:schemeClr val="tx1"/>
                    </a:solidFill>
                    <a:ea typeface="Segoe UI" pitchFamily="34" charset="0"/>
                    <a:cs typeface="Segoe UI" pitchFamily="34" charset="0"/>
                  </a:rPr>
                  <a:t>Secure Boot</a:t>
                </a:r>
              </a:p>
              <a:p>
                <a:pPr defTabSz="932472" fontAlgn="base">
                  <a:spcBef>
                    <a:spcPts val="100"/>
                  </a:spcBef>
                </a:pPr>
                <a:r>
                  <a:rPr lang="en-US" sz="600" i="1">
                    <a:solidFill>
                      <a:schemeClr val="tx1"/>
                    </a:solidFill>
                    <a:ea typeface="Segoe UI" pitchFamily="34" charset="0"/>
                    <a:cs typeface="Segoe UI" pitchFamily="34" charset="0"/>
                  </a:rPr>
                  <a:t>DRTM/DMA</a:t>
                </a:r>
              </a:p>
            </p:txBody>
          </p:sp>
          <p:sp>
            <p:nvSpPr>
              <p:cNvPr id="37" name="Rectangle 36">
                <a:extLst>
                  <a:ext uri="{FF2B5EF4-FFF2-40B4-BE49-F238E27FC236}">
                    <a16:creationId xmlns:a16="http://schemas.microsoft.com/office/drawing/2014/main" id="{7576A239-8601-4BC7-B856-68577F124CB4}"/>
                  </a:ext>
                </a:extLst>
              </p:cNvPr>
              <p:cNvSpPr/>
              <p:nvPr/>
            </p:nvSpPr>
            <p:spPr bwMode="auto">
              <a:xfrm>
                <a:off x="8356232" y="5394215"/>
                <a:ext cx="735779" cy="71045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2</a:t>
                </a:r>
                <a:r>
                  <a:rPr lang="en-US" sz="600" i="1">
                    <a:solidFill>
                      <a:schemeClr val="tx1"/>
                    </a:solidFill>
                    <a:latin typeface="+mj-lt"/>
                    <a:ea typeface="Segoe UI" pitchFamily="34" charset="0"/>
                    <a:cs typeface="Segoe UI" pitchFamily="34" charset="0"/>
                  </a:rPr>
                  <a:t>Runtime:</a:t>
                </a:r>
              </a:p>
              <a:p>
                <a:pPr defTabSz="932472" fontAlgn="base">
                  <a:spcBef>
                    <a:spcPts val="100"/>
                  </a:spcBef>
                </a:pPr>
                <a:r>
                  <a:rPr lang="en-US" sz="600" i="1">
                    <a:solidFill>
                      <a:schemeClr val="tx1"/>
                    </a:solidFill>
                    <a:ea typeface="Segoe UI" pitchFamily="34" charset="0"/>
                    <a:cs typeface="Segoe UI" pitchFamily="34" charset="0"/>
                  </a:rPr>
                  <a:t>Vulnerability assessment</a:t>
                </a:r>
              </a:p>
              <a:p>
                <a:pPr defTabSz="932472" fontAlgn="base">
                  <a:spcBef>
                    <a:spcPts val="100"/>
                  </a:spcBef>
                </a:pPr>
                <a:r>
                  <a:rPr lang="en-US" sz="600" i="1">
                    <a:solidFill>
                      <a:schemeClr val="tx1"/>
                    </a:solidFill>
                    <a:ea typeface="Segoe UI" pitchFamily="34" charset="0"/>
                    <a:cs typeface="Segoe UI" pitchFamily="34" charset="0"/>
                  </a:rPr>
                  <a:t>Antivirus</a:t>
                </a:r>
              </a:p>
              <a:p>
                <a:pPr defTabSz="932472" fontAlgn="base">
                  <a:spcBef>
                    <a:spcPts val="100"/>
                  </a:spcBef>
                </a:pPr>
                <a:r>
                  <a:rPr lang="en-US" sz="600" i="1">
                    <a:solidFill>
                      <a:schemeClr val="tx1"/>
                    </a:solidFill>
                    <a:ea typeface="Segoe UI" pitchFamily="34" charset="0"/>
                    <a:cs typeface="Segoe UI" pitchFamily="34" charset="0"/>
                  </a:rPr>
                  <a:t>Runtime assertions</a:t>
                </a:r>
              </a:p>
              <a:p>
                <a:pPr defTabSz="932472" fontAlgn="base">
                  <a:spcBef>
                    <a:spcPts val="100"/>
                  </a:spcBef>
                </a:pPr>
                <a:r>
                  <a:rPr lang="en-US" sz="600" i="1">
                    <a:solidFill>
                      <a:schemeClr val="tx1"/>
                    </a:solidFill>
                    <a:ea typeface="Segoe UI" pitchFamily="34" charset="0"/>
                    <a:cs typeface="Segoe UI" pitchFamily="34" charset="0"/>
                  </a:rPr>
                  <a:t>Hardware profile</a:t>
                </a:r>
              </a:p>
              <a:p>
                <a:pPr defTabSz="932472" fontAlgn="base">
                  <a:spcBef>
                    <a:spcPts val="100"/>
                  </a:spcBef>
                </a:pPr>
                <a:r>
                  <a:rPr lang="en-US" sz="600" i="1">
                    <a:solidFill>
                      <a:schemeClr val="tx1"/>
                    </a:solidFill>
                    <a:ea typeface="Segoe UI" pitchFamily="34" charset="0"/>
                    <a:cs typeface="Segoe UI" pitchFamily="34" charset="0"/>
                  </a:rPr>
                  <a:t>Security configuration</a:t>
                </a:r>
              </a:p>
            </p:txBody>
          </p:sp>
          <p:sp>
            <p:nvSpPr>
              <p:cNvPr id="38" name="Rectangle 37">
                <a:extLst>
                  <a:ext uri="{FF2B5EF4-FFF2-40B4-BE49-F238E27FC236}">
                    <a16:creationId xmlns:a16="http://schemas.microsoft.com/office/drawing/2014/main" id="{3CC0E1F1-E55D-43E8-9B7F-469AF5F091C2}"/>
                  </a:ext>
                </a:extLst>
              </p:cNvPr>
              <p:cNvSpPr/>
              <p:nvPr/>
            </p:nvSpPr>
            <p:spPr bwMode="auto">
              <a:xfrm>
                <a:off x="9460792" y="5394215"/>
                <a:ext cx="1032334" cy="923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32472" fontAlgn="base">
                  <a:spcBef>
                    <a:spcPts val="100"/>
                  </a:spcBef>
                </a:pPr>
                <a:r>
                  <a:rPr lang="en-US" sz="600" i="1" baseline="30000">
                    <a:solidFill>
                      <a:schemeClr val="tx1"/>
                    </a:solidFill>
                    <a:latin typeface="+mj-lt"/>
                    <a:ea typeface="Segoe UI" pitchFamily="34" charset="0"/>
                    <a:cs typeface="Segoe UI" pitchFamily="34" charset="0"/>
                  </a:rPr>
                  <a:t>3</a:t>
                </a:r>
                <a:r>
                  <a:rPr lang="en-US" sz="600" i="1">
                    <a:solidFill>
                      <a:schemeClr val="tx1"/>
                    </a:solidFill>
                    <a:latin typeface="+mj-lt"/>
                    <a:ea typeface="Segoe UI" pitchFamily="34" charset="0"/>
                    <a:cs typeface="Segoe UI" pitchFamily="34" charset="0"/>
                  </a:rPr>
                  <a:t>Mobile Device Management</a:t>
                </a:r>
              </a:p>
            </p:txBody>
          </p:sp>
        </p:grpSp>
      </p:grpSp>
    </p:spTree>
    <p:extLst>
      <p:ext uri="{BB962C8B-B14F-4D97-AF65-F5344CB8AC3E}">
        <p14:creationId xmlns:p14="http://schemas.microsoft.com/office/powerpoint/2010/main" val="239266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299587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the Zero Trust approach to security in Microsoft 365:</a:t>
            </a:r>
            <a:endParaRPr lang="en-US" sz="2800" dirty="0">
              <a:solidFill>
                <a:srgbClr val="1A1A1A"/>
              </a:solidFill>
              <a:latin typeface="Segoe UI"/>
            </a:endParaRP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3"/>
          <a:stretch>
            <a:fillRect/>
          </a:stretch>
        </p:blipFill>
        <p:spPr>
          <a:xfrm>
            <a:off x="580238" y="2303222"/>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2" y="2555226"/>
            <a:ext cx="8498136" cy="307777"/>
          </a:xfrm>
          <a:prstGeom prst="rect">
            <a:avLst/>
          </a:prstGeom>
        </p:spPr>
        <p:txBody>
          <a:bodyPr wrap="square" lIns="0" tIns="0" rIns="0" bIns="0">
            <a:spAutoFit/>
          </a:bodyPr>
          <a:lstStyle/>
          <a:p>
            <a:pPr marL="0" lvl="1" defTabSz="932563"/>
            <a:r>
              <a:rPr lang="en-US" sz="2000" dirty="0">
                <a:solidFill>
                  <a:srgbClr val="1A1A1A"/>
                </a:solidFill>
                <a:latin typeface="Segoe UI"/>
              </a:rPr>
              <a:t>The principles and components of the Zero Trust security model</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4"/>
          <a:stretch>
            <a:fillRect/>
          </a:stretch>
        </p:blipFill>
        <p:spPr>
          <a:xfrm>
            <a:off x="580238" y="3589255"/>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3687620"/>
            <a:ext cx="956336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five steps to implementing a Zero Trust security model</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5"/>
          <a:stretch>
            <a:fillRect/>
          </a:stretch>
        </p:blipFill>
        <p:spPr>
          <a:xfrm>
            <a:off x="580238" y="4799868"/>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1" y="5058495"/>
            <a:ext cx="9101451"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Microsoft's story and strategy around Zero Trust networking</a:t>
            </a:r>
          </a:p>
        </p:txBody>
      </p:sp>
    </p:spTree>
    <p:extLst>
      <p:ext uri="{BB962C8B-B14F-4D97-AF65-F5344CB8AC3E}">
        <p14:creationId xmlns:p14="http://schemas.microsoft.com/office/powerpoint/2010/main" val="32029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3: Explore security solutions in Microsoft 365 Defender</a:t>
            </a:r>
          </a:p>
        </p:txBody>
      </p:sp>
      <p:pic>
        <p:nvPicPr>
          <p:cNvPr id="4" name="Picture 3" descr="Icon of screen with gear">
            <a:extLst>
              <a:ext uri="{FF2B5EF4-FFF2-40B4-BE49-F238E27FC236}">
                <a16:creationId xmlns:a16="http://schemas.microsoft.com/office/drawing/2014/main" id="{9348604D-1080-4BDD-8C32-07F69D0AAC05}"/>
              </a:ext>
            </a:extLst>
          </p:cNvPr>
          <p:cNvPicPr>
            <a:picLocks noChangeAspect="1"/>
          </p:cNvPicPr>
          <p:nvPr/>
        </p:nvPicPr>
        <p:blipFill>
          <a:blip r:embed="rId3"/>
          <a:stretch>
            <a:fillRect/>
          </a:stretch>
        </p:blipFill>
        <p:spPr>
          <a:xfrm>
            <a:off x="10377209" y="3001644"/>
            <a:ext cx="991236" cy="991236"/>
          </a:xfrm>
          <a:prstGeom prst="rect">
            <a:avLst/>
          </a:prstGeom>
        </p:spPr>
      </p:pic>
    </p:spTree>
    <p:extLst>
      <p:ext uri="{BB962C8B-B14F-4D97-AF65-F5344CB8AC3E}">
        <p14:creationId xmlns:p14="http://schemas.microsoft.com/office/powerpoint/2010/main" val="9734948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600059" y="1664493"/>
            <a:ext cx="6257941" cy="1015663"/>
          </a:xfrm>
          <a:prstGeom prst="rect">
            <a:avLst/>
          </a:prstGeom>
          <a:noFill/>
        </p:spPr>
        <p:txBody>
          <a:bodyPr wrap="square" lIns="0" tIns="0" rIns="0" bIns="0" rtlCol="0">
            <a:spAutoFit/>
          </a:bodyPr>
          <a:lstStyle/>
          <a:p>
            <a:pPr>
              <a:spcBef>
                <a:spcPts val="800"/>
              </a:spcBef>
            </a:pPr>
            <a:r>
              <a:rPr lang="en-US" sz="2200" dirty="0">
                <a:solidFill>
                  <a:schemeClr val="accent1"/>
                </a:solidFill>
                <a:latin typeface="+mj-lt"/>
              </a:rPr>
              <a:t>This module examines the following Microsoft 365 security solutions that can help protect an organization’s users, resources and data:</a:t>
            </a:r>
          </a:p>
        </p:txBody>
      </p:sp>
      <p:pic>
        <p:nvPicPr>
          <p:cNvPr id="12" name="Picture 11" descr="Icon of upward and downward arrow">
            <a:extLst>
              <a:ext uri="{FF2B5EF4-FFF2-40B4-BE49-F238E27FC236}">
                <a16:creationId xmlns:a16="http://schemas.microsoft.com/office/drawing/2014/main" id="{21A51220-6DF8-447B-B133-5703F93114EB}"/>
              </a:ext>
            </a:extLst>
          </p:cNvPr>
          <p:cNvPicPr>
            <a:picLocks noChangeAspect="1"/>
          </p:cNvPicPr>
          <p:nvPr/>
        </p:nvPicPr>
        <p:blipFill>
          <a:blip r:embed="rId3"/>
          <a:stretch>
            <a:fillRect/>
          </a:stretch>
        </p:blipFill>
        <p:spPr>
          <a:xfrm>
            <a:off x="579439" y="3005132"/>
            <a:ext cx="641350" cy="640080"/>
          </a:xfrm>
          <a:prstGeom prst="rect">
            <a:avLst/>
          </a:prstGeom>
        </p:spPr>
      </p:pic>
      <p:sp>
        <p:nvSpPr>
          <p:cNvPr id="7" name="TextBox 6">
            <a:extLst>
              <a:ext uri="{FF2B5EF4-FFF2-40B4-BE49-F238E27FC236}">
                <a16:creationId xmlns:a16="http://schemas.microsoft.com/office/drawing/2014/main" id="{B7044337-7ED8-478F-A8CA-E50599AD3C99}"/>
              </a:ext>
            </a:extLst>
          </p:cNvPr>
          <p:cNvSpPr txBox="1"/>
          <p:nvPr/>
        </p:nvSpPr>
        <p:spPr>
          <a:xfrm>
            <a:off x="1619249" y="2915874"/>
            <a:ext cx="5054601" cy="676656"/>
          </a:xfrm>
          <a:prstGeom prst="rect">
            <a:avLst/>
          </a:prstGeom>
          <a:noFill/>
        </p:spPr>
        <p:txBody>
          <a:bodyPr wrap="square" lIns="0" tIns="0" rIns="0" bIns="0" rtlCol="0" anchor="ctr">
            <a:noAutofit/>
          </a:bodyPr>
          <a:lstStyle/>
          <a:p>
            <a:r>
              <a:rPr lang="en-US" sz="2000" dirty="0"/>
              <a:t>Microsoft Defender for Office 365</a:t>
            </a:r>
          </a:p>
        </p:txBody>
      </p:sp>
      <p:cxnSp>
        <p:nvCxnSpPr>
          <p:cNvPr id="8" name="Straight Connector 7">
            <a:extLst>
              <a:ext uri="{FF2B5EF4-FFF2-40B4-BE49-F238E27FC236}">
                <a16:creationId xmlns:a16="http://schemas.microsoft.com/office/drawing/2014/main" id="{6D423C70-D9C2-477C-BFE9-879219FDB544}"/>
              </a:ext>
              <a:ext uri="{C183D7F6-B498-43B3-948B-1728B52AA6E4}">
                <adec:decorative xmlns:adec="http://schemas.microsoft.com/office/drawing/2017/decorative" val="1"/>
              </a:ext>
            </a:extLst>
          </p:cNvPr>
          <p:cNvCxnSpPr>
            <a:cxnSpLocks/>
          </p:cNvCxnSpPr>
          <p:nvPr/>
        </p:nvCxnSpPr>
        <p:spPr>
          <a:xfrm>
            <a:off x="1619249" y="370390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4"/>
          <a:stretch>
            <a:fillRect/>
          </a:stretch>
        </p:blipFill>
        <p:spPr>
          <a:xfrm>
            <a:off x="579438" y="384423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3790237"/>
            <a:ext cx="5054601" cy="676656"/>
          </a:xfrm>
          <a:prstGeom prst="rect">
            <a:avLst/>
          </a:prstGeom>
          <a:noFill/>
        </p:spPr>
        <p:txBody>
          <a:bodyPr wrap="square" lIns="0" tIns="0" rIns="0" bIns="0" rtlCol="0" anchor="ctr">
            <a:noAutofit/>
          </a:bodyPr>
          <a:lstStyle/>
          <a:p>
            <a:r>
              <a:rPr lang="en-US" sz="2000" dirty="0"/>
              <a:t>Microsoft Defender for Identity</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531234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5"/>
          <a:stretch>
            <a:fillRect/>
          </a:stretch>
        </p:blipFill>
        <p:spPr>
          <a:xfrm>
            <a:off x="579439" y="5421321"/>
            <a:ext cx="641351"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5365938"/>
            <a:ext cx="5054601" cy="676656"/>
          </a:xfrm>
          <a:prstGeom prst="rect">
            <a:avLst/>
          </a:prstGeom>
          <a:noFill/>
        </p:spPr>
        <p:txBody>
          <a:bodyPr wrap="square" lIns="0" tIns="0" rIns="0" bIns="0" rtlCol="0" anchor="ctr">
            <a:noAutofit/>
          </a:bodyPr>
          <a:lstStyle/>
          <a:p>
            <a:r>
              <a:rPr lang="en-US" sz="2000" dirty="0"/>
              <a:t>Microsoft 365 Threat Intelligence</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6124471"/>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6"/>
          <a:stretch>
            <a:fillRect/>
          </a:stretch>
        </p:blipFill>
        <p:spPr>
          <a:xfrm>
            <a:off x="579439" y="6197572"/>
            <a:ext cx="638785" cy="63752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6159215"/>
            <a:ext cx="5054601" cy="676655"/>
          </a:xfrm>
          <a:prstGeom prst="rect">
            <a:avLst/>
          </a:prstGeom>
          <a:noFill/>
        </p:spPr>
        <p:txBody>
          <a:bodyPr wrap="square" lIns="0" tIns="0" rIns="0" bIns="0" rtlCol="0" anchor="ctr">
            <a:noAutofit/>
          </a:bodyPr>
          <a:lstStyle/>
          <a:p>
            <a:r>
              <a:rPr lang="en-US" sz="2000" dirty="0"/>
              <a:t>Microsoft Cloud App Security</a:t>
            </a:r>
          </a:p>
        </p:txBody>
      </p:sp>
      <p:sp>
        <p:nvSpPr>
          <p:cNvPr id="2" name="TextBox 1">
            <a:extLst>
              <a:ext uri="{FF2B5EF4-FFF2-40B4-BE49-F238E27FC236}">
                <a16:creationId xmlns:a16="http://schemas.microsoft.com/office/drawing/2014/main" id="{68F3D90C-014F-4CBB-B95A-99BD785C1E3E}"/>
              </a:ext>
            </a:extLst>
          </p:cNvPr>
          <p:cNvSpPr txBox="1"/>
          <p:nvPr/>
        </p:nvSpPr>
        <p:spPr>
          <a:xfrm>
            <a:off x="1620818" y="4564807"/>
            <a:ext cx="5054601" cy="676656"/>
          </a:xfrm>
          <a:prstGeom prst="rect">
            <a:avLst/>
          </a:prstGeom>
          <a:noFill/>
        </p:spPr>
        <p:txBody>
          <a:bodyPr wrap="square" lIns="0" tIns="0" rIns="0" bIns="0" rtlCol="0" anchor="ctr">
            <a:noAutofit/>
          </a:bodyPr>
          <a:lstStyle/>
          <a:p>
            <a:r>
              <a:rPr lang="en-US" sz="2000" dirty="0"/>
              <a:t>Microsoft Defender for Endpoint</a:t>
            </a:r>
          </a:p>
        </p:txBody>
      </p:sp>
      <p:cxnSp>
        <p:nvCxnSpPr>
          <p:cNvPr id="3" name="Straight Connector 2">
            <a:extLst>
              <a:ext uri="{FF2B5EF4-FFF2-40B4-BE49-F238E27FC236}">
                <a16:creationId xmlns:a16="http://schemas.microsoft.com/office/drawing/2014/main" id="{508BC81C-9D3A-4C8D-959E-6D2B5EC638FA}"/>
              </a:ext>
              <a:ext uri="{C183D7F6-B498-43B3-948B-1728B52AA6E4}">
                <adec:decorative xmlns:adec="http://schemas.microsoft.com/office/drawing/2017/decorative" val="1"/>
              </a:ext>
            </a:extLst>
          </p:cNvPr>
          <p:cNvCxnSpPr>
            <a:cxnSpLocks/>
          </p:cNvCxnSpPr>
          <p:nvPr/>
        </p:nvCxnSpPr>
        <p:spPr>
          <a:xfrm>
            <a:off x="1611397" y="4548918"/>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four arrows pointing opposite directions">
            <a:extLst>
              <a:ext uri="{FF2B5EF4-FFF2-40B4-BE49-F238E27FC236}">
                <a16:creationId xmlns:a16="http://schemas.microsoft.com/office/drawing/2014/main" id="{3628B9CF-0D7D-4199-A6D1-8B663530D33E}"/>
              </a:ext>
            </a:extLst>
          </p:cNvPr>
          <p:cNvPicPr>
            <a:picLocks noChangeAspect="1"/>
          </p:cNvPicPr>
          <p:nvPr/>
        </p:nvPicPr>
        <p:blipFill>
          <a:blip r:embed="rId7"/>
          <a:stretch>
            <a:fillRect/>
          </a:stretch>
        </p:blipFill>
        <p:spPr>
          <a:xfrm>
            <a:off x="561436" y="4637037"/>
            <a:ext cx="640080" cy="640080"/>
          </a:xfrm>
          <a:prstGeom prst="rect">
            <a:avLst/>
          </a:prstGeom>
        </p:spPr>
      </p:pic>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328544"/>
            <a:ext cx="11239464" cy="861774"/>
          </a:xfrm>
        </p:spPr>
        <p:txBody>
          <a:bodyPr/>
          <a:lstStyle/>
          <a:p>
            <a:r>
              <a:rPr lang="en-US" dirty="0"/>
              <a:t>Enhance your email security using Exchange Online Protection and Microsoft Defender for Office 365</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413116"/>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533740"/>
            <a:ext cx="10115518" cy="553998"/>
          </a:xfrm>
          <a:prstGeom prst="rect">
            <a:avLst/>
          </a:prstGeom>
          <a:noFill/>
        </p:spPr>
        <p:txBody>
          <a:bodyPr wrap="square" lIns="0" tIns="0" rIns="0" bIns="0" rtlCol="0" anchor="ctr">
            <a:spAutoFit/>
          </a:bodyPr>
          <a:lstStyle/>
          <a:p>
            <a:pPr>
              <a:spcBef>
                <a:spcPts val="400"/>
              </a:spcBef>
            </a:pPr>
            <a:r>
              <a:rPr lang="en-US" dirty="0">
                <a:latin typeface="+mj-lt"/>
              </a:rPr>
              <a:t>Microsoft 365 services provide email protection against spoofing and phishing attacks, spam, and malware with </a:t>
            </a:r>
            <a:r>
              <a:rPr lang="en-US" dirty="0">
                <a:solidFill>
                  <a:schemeClr val="accent1"/>
                </a:solidFill>
                <a:latin typeface="+mj-lt"/>
              </a:rPr>
              <a:t>Exchange Online Protection (EOP) </a:t>
            </a:r>
            <a:r>
              <a:rPr lang="en-US" dirty="0">
                <a:latin typeface="+mj-lt"/>
              </a:rPr>
              <a:t>and </a:t>
            </a:r>
            <a:r>
              <a:rPr lang="en-US" dirty="0">
                <a:solidFill>
                  <a:schemeClr val="accent1"/>
                </a:solidFill>
                <a:latin typeface="+mj-lt"/>
              </a:rPr>
              <a:t>Microsoft Defender for Office 365</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287514"/>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391236"/>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487292"/>
            <a:ext cx="10115518" cy="553998"/>
          </a:xfrm>
          <a:prstGeom prst="rect">
            <a:avLst/>
          </a:prstGeom>
          <a:noFill/>
        </p:spPr>
        <p:txBody>
          <a:bodyPr wrap="square" lIns="0" tIns="0" rIns="0" bIns="0" rtlCol="0" anchor="ctr">
            <a:spAutoFit/>
          </a:bodyPr>
          <a:lstStyle/>
          <a:p>
            <a:pPr>
              <a:spcBef>
                <a:spcPts val="400"/>
              </a:spcBef>
            </a:pPr>
            <a:r>
              <a:rPr lang="en-US" dirty="0"/>
              <a:t>EOP uses a combination of IP and URL reputation, domain reputation, spam and malware filtering, content filtering, and connection filtering</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24106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323272"/>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3440844"/>
            <a:ext cx="10115518" cy="553998"/>
          </a:xfrm>
          <a:prstGeom prst="rect">
            <a:avLst/>
          </a:prstGeom>
          <a:noFill/>
        </p:spPr>
        <p:txBody>
          <a:bodyPr wrap="square" lIns="0" tIns="0" rIns="0" bIns="0" rtlCol="0" anchor="ctr">
            <a:spAutoFit/>
          </a:bodyPr>
          <a:lstStyle/>
          <a:p>
            <a:pPr>
              <a:spcBef>
                <a:spcPts val="400"/>
              </a:spcBef>
            </a:pPr>
            <a:r>
              <a:rPr lang="en-US" dirty="0">
                <a:solidFill>
                  <a:schemeClr val="accent1"/>
                </a:solidFill>
                <a:latin typeface="+mj-lt"/>
              </a:rPr>
              <a:t>EOP can be extended to include more advanced features by enabling Microsoft Defender for Office 365 (formerly Office 365 Advanced Threat Protection) in the tenant</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4194618"/>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4344908"/>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4391578"/>
            <a:ext cx="10115518" cy="1544012"/>
          </a:xfrm>
          <a:prstGeom prst="rect">
            <a:avLst/>
          </a:prstGeom>
          <a:noFill/>
        </p:spPr>
        <p:txBody>
          <a:bodyPr wrap="square" lIns="0" tIns="0" rIns="0" bIns="0" rtlCol="0" anchor="ctr">
            <a:spAutoFit/>
          </a:bodyPr>
          <a:lstStyle/>
          <a:p>
            <a:pPr>
              <a:spcAft>
                <a:spcPts val="600"/>
              </a:spcAft>
            </a:pPr>
            <a:r>
              <a:rPr lang="en-US" dirty="0">
                <a:latin typeface="+mj-lt"/>
              </a:rPr>
              <a:t>Microsoft Defender for Office 365 is a collection of features designed to combat advanced targeted threats. It includes:</a:t>
            </a:r>
          </a:p>
          <a:p>
            <a:pPr>
              <a:spcAft>
                <a:spcPts val="600"/>
              </a:spcAft>
            </a:pPr>
            <a:r>
              <a:rPr lang="en-US" sz="1600" dirty="0"/>
              <a:t>Safe Attachments		Quarantine		Spoof Intelligence</a:t>
            </a:r>
          </a:p>
          <a:p>
            <a:pPr>
              <a:spcAft>
                <a:spcPts val="600"/>
              </a:spcAft>
            </a:pPr>
            <a:r>
              <a:rPr lang="en-US" sz="1600" dirty="0"/>
              <a:t>Safe Links			Anti-phishing</a:t>
            </a:r>
          </a:p>
          <a:p>
            <a:pPr>
              <a:spcBef>
                <a:spcPts val="400"/>
              </a:spcBef>
            </a:pPr>
            <a:endParaRPr lang="en-US" sz="1400" dirty="0"/>
          </a:p>
        </p:txBody>
      </p:sp>
      <p:cxnSp>
        <p:nvCxnSpPr>
          <p:cNvPr id="29" name="Straight Connector 28">
            <a:extLst>
              <a:ext uri="{FF2B5EF4-FFF2-40B4-BE49-F238E27FC236}">
                <a16:creationId xmlns:a16="http://schemas.microsoft.com/office/drawing/2014/main" id="{1ED215D7-7C7E-46C7-8074-BE8091A0B66B}"/>
              </a:ext>
              <a:ext uri="{C183D7F6-B498-43B3-948B-1728B52AA6E4}">
                <adec:decorative xmlns:adec="http://schemas.microsoft.com/office/drawing/2017/decorative" val="1"/>
              </a:ext>
            </a:extLst>
          </p:cNvPr>
          <p:cNvCxnSpPr>
            <a:cxnSpLocks/>
          </p:cNvCxnSpPr>
          <p:nvPr/>
        </p:nvCxnSpPr>
        <p:spPr>
          <a:xfrm>
            <a:off x="1723999" y="5860770"/>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2FD58B-9E35-4168-B2BE-35E383AB8F87}"/>
              </a:ext>
            </a:extLst>
          </p:cNvPr>
          <p:cNvSpPr txBox="1"/>
          <p:nvPr/>
        </p:nvSpPr>
        <p:spPr>
          <a:xfrm>
            <a:off x="1724025" y="6111616"/>
            <a:ext cx="10115518" cy="246221"/>
          </a:xfrm>
          <a:prstGeom prst="rect">
            <a:avLst/>
          </a:prstGeom>
          <a:noFill/>
        </p:spPr>
        <p:txBody>
          <a:bodyPr wrap="square" lIns="0" tIns="0" rIns="0" bIns="0" rtlCol="0" anchor="ctr">
            <a:spAutoFit/>
          </a:bodyPr>
          <a:lstStyle/>
          <a:p>
            <a:pPr>
              <a:spcBef>
                <a:spcPts val="400"/>
              </a:spcBef>
            </a:pPr>
            <a:r>
              <a:rPr lang="en-US" sz="1600" dirty="0">
                <a:solidFill>
                  <a:schemeClr val="accent1"/>
                </a:solidFill>
                <a:latin typeface="+mj-lt"/>
              </a:rPr>
              <a:t>The next slide shows a diagram of EOP and Microsoft Defender for Office 365 protection</a:t>
            </a:r>
          </a:p>
        </p:txBody>
      </p:sp>
    </p:spTree>
    <p:extLst>
      <p:ext uri="{BB962C8B-B14F-4D97-AF65-F5344CB8AC3E}">
        <p14:creationId xmlns:p14="http://schemas.microsoft.com/office/powerpoint/2010/main" val="17489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showing flow of an email through Exchange Online to a recipient">
            <a:extLst>
              <a:ext uri="{FF2B5EF4-FFF2-40B4-BE49-F238E27FC236}">
                <a16:creationId xmlns:a16="http://schemas.microsoft.com/office/drawing/2014/main" id="{62DC3FE9-D34B-4331-9071-ABFF5AAC22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1349" y="1361247"/>
            <a:ext cx="8723804" cy="4766175"/>
          </a:xfrm>
          <a:prstGeom prst="rect">
            <a:avLst/>
          </a:prstGeom>
        </p:spPr>
      </p:pic>
      <p:sp>
        <p:nvSpPr>
          <p:cNvPr id="3" name="TextBox 2">
            <a:extLst>
              <a:ext uri="{FF2B5EF4-FFF2-40B4-BE49-F238E27FC236}">
                <a16:creationId xmlns:a16="http://schemas.microsoft.com/office/drawing/2014/main" id="{86633AD5-EFC8-4918-BAC7-7E554C2BD8C0}"/>
              </a:ext>
              <a:ext uri="{C183D7F6-B498-43B3-948B-1728B52AA6E4}">
                <adec:decorative xmlns:adec="http://schemas.microsoft.com/office/drawing/2017/decorative" val="0"/>
              </a:ext>
            </a:extLst>
          </p:cNvPr>
          <p:cNvSpPr txBox="1"/>
          <p:nvPr/>
        </p:nvSpPr>
        <p:spPr>
          <a:xfrm>
            <a:off x="579438" y="1436687"/>
            <a:ext cx="11277600" cy="5235575"/>
          </a:xfrm>
          <a:prstGeom prst="rect">
            <a:avLst/>
          </a:prstGeom>
          <a:noFill/>
          <a:ln w="19050">
            <a:solidFill>
              <a:schemeClr val="accent1"/>
            </a:solidFill>
          </a:ln>
        </p:spPr>
        <p:txBody>
          <a:bodyPr wrap="square" lIns="182880" tIns="45720" rIns="182880" bIns="9144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ctr"/>
            <a:r>
              <a:rPr lang="en-US" sz="1800" dirty="0">
                <a:solidFill>
                  <a:schemeClr val="tx1"/>
                </a:solidFill>
              </a:rPr>
              <a:t>Diagram showing EOP and the primary Microsoft Defender for Office 365 features </a:t>
            </a:r>
          </a:p>
          <a:p>
            <a:pPr algn="ctr"/>
            <a:r>
              <a:rPr lang="en-US" sz="1800" dirty="0">
                <a:solidFill>
                  <a:schemeClr val="tx1"/>
                </a:solidFill>
              </a:rPr>
              <a:t>against incoming threats through email</a:t>
            </a:r>
          </a:p>
        </p:txBody>
      </p:sp>
      <p:sp>
        <p:nvSpPr>
          <p:cNvPr id="7" name="Title 16">
            <a:extLst>
              <a:ext uri="{FF2B5EF4-FFF2-40B4-BE49-F238E27FC236}">
                <a16:creationId xmlns:a16="http://schemas.microsoft.com/office/drawing/2014/main" id="{43639ED9-7DF2-36CA-C0F0-B0E30DF8DB2F}"/>
              </a:ext>
            </a:extLst>
          </p:cNvPr>
          <p:cNvSpPr txBox="1">
            <a:spLocks/>
          </p:cNvSpPr>
          <p:nvPr/>
        </p:nvSpPr>
        <p:spPr>
          <a:xfrm>
            <a:off x="600059" y="328544"/>
            <a:ext cx="11239464" cy="861774"/>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2800" b="0" kern="1200" cap="none" spc="-51" baseline="0">
                <a:ln w="3175">
                  <a:noFill/>
                </a:ln>
                <a:solidFill>
                  <a:srgbClr val="000000"/>
                </a:solidFill>
                <a:effectLst/>
                <a:latin typeface="+mj-lt"/>
                <a:ea typeface="+mn-ea"/>
                <a:cs typeface="Segoe UI" pitchFamily="34" charset="0"/>
              </a:defRPr>
            </a:lvl1pPr>
          </a:lstStyle>
          <a:p>
            <a:r>
              <a:rPr lang="en-US" dirty="0"/>
              <a:t>Enhance your email security using Exchange Online Protection and Microsoft Defender for Office 365 (continued)</a:t>
            </a:r>
          </a:p>
        </p:txBody>
      </p:sp>
    </p:spTree>
    <p:extLst>
      <p:ext uri="{BB962C8B-B14F-4D97-AF65-F5344CB8AC3E}">
        <p14:creationId xmlns:p14="http://schemas.microsoft.com/office/powerpoint/2010/main" val="14467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organization's identities using Microsoft Defender for Identity</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2432131"/>
            <a:ext cx="815340" cy="81534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2685913"/>
            <a:ext cx="10115518" cy="307777"/>
          </a:xfrm>
          <a:prstGeom prst="rect">
            <a:avLst/>
          </a:prstGeom>
          <a:noFill/>
        </p:spPr>
        <p:txBody>
          <a:bodyPr wrap="square" lIns="0" tIns="0" rIns="0" bIns="0" rtlCol="0" anchor="ctr">
            <a:spAutoFit/>
          </a:bodyPr>
          <a:lstStyle/>
          <a:p>
            <a:pPr>
              <a:spcBef>
                <a:spcPts val="400"/>
              </a:spcBef>
            </a:pPr>
            <a:r>
              <a:rPr lang="en-US" sz="2000" dirty="0"/>
              <a:t>Monitor and profile user behavior and activities</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3316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3380107"/>
            <a:ext cx="815340" cy="813816"/>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3639465"/>
            <a:ext cx="10115518" cy="307777"/>
          </a:xfrm>
          <a:prstGeom prst="rect">
            <a:avLst/>
          </a:prstGeom>
          <a:noFill/>
        </p:spPr>
        <p:txBody>
          <a:bodyPr wrap="square" lIns="0" tIns="0" rIns="0" bIns="0" rtlCol="0" anchor="ctr">
            <a:spAutoFit/>
          </a:bodyPr>
          <a:lstStyle/>
          <a:p>
            <a:pPr>
              <a:spcBef>
                <a:spcPts val="400"/>
              </a:spcBef>
            </a:pPr>
            <a:r>
              <a:rPr lang="en-US" sz="2000" dirty="0"/>
              <a:t>Protect user identities and reduce the attack surface</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4270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4352335"/>
            <a:ext cx="815340" cy="81534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4025" y="4593017"/>
            <a:ext cx="10115518" cy="307777"/>
          </a:xfrm>
          <a:prstGeom prst="rect">
            <a:avLst/>
          </a:prstGeom>
          <a:noFill/>
        </p:spPr>
        <p:txBody>
          <a:bodyPr wrap="square" lIns="0" tIns="0" rIns="0" bIns="0" rtlCol="0" anchor="ctr">
            <a:spAutoFit/>
          </a:bodyPr>
          <a:lstStyle/>
          <a:p>
            <a:pPr>
              <a:spcBef>
                <a:spcPts val="400"/>
              </a:spcBef>
            </a:pPr>
            <a:r>
              <a:rPr lang="en-US" sz="2000" dirty="0"/>
              <a:t>Identify suspicious activities and advanced attacks across the cyber-attack kill-chain</a:t>
            </a:r>
          </a:p>
        </p:txBody>
      </p:sp>
      <p:cxnSp>
        <p:nvCxnSpPr>
          <p:cNvPr id="28" name="Straight Connector 27">
            <a:extLst>
              <a:ext uri="{FF2B5EF4-FFF2-40B4-BE49-F238E27FC236}">
                <a16:creationId xmlns:a16="http://schemas.microsoft.com/office/drawing/2014/main" id="{8454FCF5-FEDD-46F4-9E6D-C2D2A16EEECE}"/>
              </a:ext>
              <a:ext uri="{C183D7F6-B498-43B3-948B-1728B52AA6E4}">
                <adec:decorative xmlns:adec="http://schemas.microsoft.com/office/drawing/2017/decorative" val="1"/>
              </a:ext>
            </a:extLst>
          </p:cNvPr>
          <p:cNvCxnSpPr>
            <a:cxnSpLocks/>
          </p:cNvCxnSpPr>
          <p:nvPr/>
        </p:nvCxnSpPr>
        <p:spPr>
          <a:xfrm>
            <a:off x="1723999" y="5223681"/>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82" descr="Icon three numbers with a line extending from left to right">
            <a:extLst>
              <a:ext uri="{FF2B5EF4-FFF2-40B4-BE49-F238E27FC236}">
                <a16:creationId xmlns:a16="http://schemas.microsoft.com/office/drawing/2014/main" id="{AF6AA501-87B6-45EF-A045-CA6B49935DB1}"/>
              </a:ext>
            </a:extLst>
          </p:cNvPr>
          <p:cNvPicPr>
            <a:picLocks noChangeAspect="1"/>
          </p:cNvPicPr>
          <p:nvPr/>
        </p:nvPicPr>
        <p:blipFill>
          <a:blip r:embed="rId6"/>
          <a:stretch>
            <a:fillRect/>
          </a:stretch>
        </p:blipFill>
        <p:spPr>
          <a:xfrm>
            <a:off x="581533" y="5293581"/>
            <a:ext cx="815340" cy="815340"/>
          </a:xfrm>
          <a:prstGeom prst="rect">
            <a:avLst/>
          </a:prstGeom>
        </p:spPr>
      </p:pic>
      <p:sp>
        <p:nvSpPr>
          <p:cNvPr id="14" name="TextBox 13">
            <a:extLst>
              <a:ext uri="{FF2B5EF4-FFF2-40B4-BE49-F238E27FC236}">
                <a16:creationId xmlns:a16="http://schemas.microsoft.com/office/drawing/2014/main" id="{76BF3650-4FA4-4A5A-A64E-5570FFCF045B}"/>
              </a:ext>
            </a:extLst>
          </p:cNvPr>
          <p:cNvSpPr txBox="1"/>
          <p:nvPr/>
        </p:nvSpPr>
        <p:spPr>
          <a:xfrm>
            <a:off x="1724025" y="5644358"/>
            <a:ext cx="10115518" cy="307777"/>
          </a:xfrm>
          <a:prstGeom prst="rect">
            <a:avLst/>
          </a:prstGeom>
          <a:noFill/>
        </p:spPr>
        <p:txBody>
          <a:bodyPr wrap="square" lIns="0" tIns="0" rIns="0" bIns="0" rtlCol="0" anchor="ctr">
            <a:spAutoFit/>
          </a:bodyPr>
          <a:lstStyle/>
          <a:p>
            <a:pPr>
              <a:spcBef>
                <a:spcPts val="400"/>
              </a:spcBef>
            </a:pPr>
            <a:r>
              <a:rPr lang="en-US" sz="2000" dirty="0"/>
              <a:t>Investigate alerts and user activities</a:t>
            </a:r>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600200"/>
            <a:ext cx="1101376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Microsoft Defender for Identity enables security operation analysts and security professionals struggling to detect advanced attacks in hybrid environments to:</a:t>
            </a:r>
          </a:p>
        </p:txBody>
      </p:sp>
    </p:spTree>
    <p:extLst>
      <p:ext uri="{BB962C8B-B14F-4D97-AF65-F5344CB8AC3E}">
        <p14:creationId xmlns:p14="http://schemas.microsoft.com/office/powerpoint/2010/main" val="38688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31062"/>
            <a:ext cx="9029648" cy="332399"/>
          </a:xfrm>
        </p:spPr>
        <p:txBody>
          <a:bodyPr/>
          <a:lstStyle/>
          <a:p>
            <a:r>
              <a:rPr lang="en-US" sz="2400" spc="0" dirty="0"/>
              <a:t>Module 1: Examine threat vectors and data breaches</a:t>
            </a:r>
          </a:p>
        </p:txBody>
      </p:sp>
      <p:pic>
        <p:nvPicPr>
          <p:cNvPr id="4" name="Picture 3" descr="Icon of a shield with exclamation mark in the middle">
            <a:extLst>
              <a:ext uri="{FF2B5EF4-FFF2-40B4-BE49-F238E27FC236}">
                <a16:creationId xmlns:a16="http://schemas.microsoft.com/office/drawing/2014/main" id="{6B4250E7-6832-4143-A816-A913CD0C94D3}"/>
              </a:ext>
            </a:extLst>
          </p:cNvPr>
          <p:cNvPicPr>
            <a:picLocks noChangeAspect="1"/>
          </p:cNvPicPr>
          <p:nvPr/>
        </p:nvPicPr>
        <p:blipFill>
          <a:blip r:embed="rId3"/>
          <a:stretch>
            <a:fillRect/>
          </a:stretch>
        </p:blipFill>
        <p:spPr>
          <a:xfrm>
            <a:off x="10330204" y="2933076"/>
            <a:ext cx="1128371" cy="1128371"/>
          </a:xfrm>
          <a:prstGeom prst="rect">
            <a:avLst/>
          </a:prstGeom>
        </p:spPr>
      </p:pic>
    </p:spTree>
    <p:extLst>
      <p:ext uri="{BB962C8B-B14F-4D97-AF65-F5344CB8AC3E}">
        <p14:creationId xmlns:p14="http://schemas.microsoft.com/office/powerpoint/2010/main" val="21640168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861774"/>
          </a:xfrm>
        </p:spPr>
        <p:txBody>
          <a:bodyPr/>
          <a:lstStyle/>
          <a:p>
            <a:r>
              <a:rPr lang="en-US" dirty="0"/>
              <a:t>Protect your enterprise network against advanced threats using Microsoft Defender for Endpoint</a:t>
            </a:r>
          </a:p>
        </p:txBody>
      </p:sp>
      <p:sp>
        <p:nvSpPr>
          <p:cNvPr id="4" name="TextBox 3">
            <a:extLst>
              <a:ext uri="{FF2B5EF4-FFF2-40B4-BE49-F238E27FC236}">
                <a16:creationId xmlns:a16="http://schemas.microsoft.com/office/drawing/2014/main" id="{249E9CC8-61A5-4412-A14C-FCAE9100B63D}"/>
              </a:ext>
              <a:ext uri="{C183D7F6-B498-43B3-948B-1728B52AA6E4}">
                <adec:decorative xmlns:adec="http://schemas.microsoft.com/office/drawing/2017/decorative" val="0"/>
              </a:ext>
            </a:extLst>
          </p:cNvPr>
          <p:cNvSpPr txBox="1"/>
          <p:nvPr/>
        </p:nvSpPr>
        <p:spPr>
          <a:xfrm>
            <a:off x="579439" y="1866506"/>
            <a:ext cx="4743675" cy="4402531"/>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uses a combination of the following technology built into Windows 10/11 and Microsoft's robust cloud service:</a:t>
            </a:r>
          </a:p>
          <a:p>
            <a:pPr lvl="0" defTabSz="951304">
              <a:spcBef>
                <a:spcPts val="600"/>
              </a:spcBef>
              <a:buSzPct val="90000"/>
            </a:pP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Endpoint behavioral sensors</a:t>
            </a:r>
          </a:p>
          <a:p>
            <a:pPr lvl="0" defTabSz="951304">
              <a:spcBef>
                <a:spcPts val="600"/>
              </a:spcBef>
              <a:buSzPct val="90000"/>
            </a:pPr>
            <a:r>
              <a:rPr lang="en-US" dirty="0">
                <a:cs typeface="Segoe UI Semilight" panose="020B0402040204020203" pitchFamily="34" charset="0"/>
              </a:rPr>
              <a:t>Cloud security analytic</a:t>
            </a:r>
          </a:p>
          <a:p>
            <a:pPr lvl="0" defTabSz="951304">
              <a:spcBef>
                <a:spcPts val="600"/>
              </a:spcBef>
              <a:buSzPct val="90000"/>
            </a:pPr>
            <a:r>
              <a:rPr lang="en-US" dirty="0">
                <a:cs typeface="Segoe UI Semilight" panose="020B0402040204020203" pitchFamily="34" charset="0"/>
              </a:rPr>
              <a:t>Threat intelligence</a:t>
            </a:r>
          </a:p>
        </p:txBody>
      </p:sp>
      <p:sp>
        <p:nvSpPr>
          <p:cNvPr id="5" name="TextBox 4">
            <a:extLst>
              <a:ext uri="{FF2B5EF4-FFF2-40B4-BE49-F238E27FC236}">
                <a16:creationId xmlns:a16="http://schemas.microsoft.com/office/drawing/2014/main" id="{B84C9AA7-445A-47FE-A85E-4B49788279D0}"/>
              </a:ext>
              <a:ext uri="{C183D7F6-B498-43B3-948B-1728B52AA6E4}">
                <adec:decorative xmlns:adec="http://schemas.microsoft.com/office/drawing/2017/decorative" val="0"/>
              </a:ext>
            </a:extLst>
          </p:cNvPr>
          <p:cNvSpPr txBox="1"/>
          <p:nvPr/>
        </p:nvSpPr>
        <p:spPr>
          <a:xfrm>
            <a:off x="5793695" y="1855622"/>
            <a:ext cx="6069012" cy="4402532"/>
          </a:xfrm>
          <a:prstGeom prst="rect">
            <a:avLst/>
          </a:prstGeom>
          <a:solidFill>
            <a:schemeClr val="bg1">
              <a:lumMod val="95000"/>
            </a:schemeClr>
          </a:solidFill>
          <a:ln>
            <a:noFill/>
          </a:ln>
        </p:spPr>
        <p:txBody>
          <a:bodyPr wrap="square" lIns="137160" tIns="91440" rIns="182880" bIns="91440" rtlCol="0" anchor="t">
            <a:noAutofit/>
          </a:bodyPr>
          <a:lstStyle/>
          <a:p>
            <a:pPr lvl="0" defTabSz="951304">
              <a:spcBef>
                <a:spcPts val="600"/>
              </a:spcBef>
              <a:buSzPct val="90000"/>
            </a:pPr>
            <a:r>
              <a:rPr lang="en-US" sz="2000" dirty="0">
                <a:latin typeface="+mj-lt"/>
                <a:cs typeface="Segoe UI Semilight" panose="020B0402040204020203" pitchFamily="34" charset="0"/>
              </a:rPr>
              <a:t>Microsoft Defender for Endpoint integrates the following features to deliver preventative protection, post-breach detection, automated investigation, and response:</a:t>
            </a:r>
            <a:br>
              <a:rPr lang="en-US" sz="2000" dirty="0">
                <a:latin typeface="+mj-lt"/>
                <a:cs typeface="Segoe UI Semilight" panose="020B0402040204020203" pitchFamily="34" charset="0"/>
              </a:rPr>
            </a:br>
            <a:endParaRPr lang="en-US" sz="1000" dirty="0">
              <a:latin typeface="+mj-lt"/>
              <a:cs typeface="Segoe UI Semilight" panose="020B0402040204020203" pitchFamily="34" charset="0"/>
            </a:endParaRPr>
          </a:p>
          <a:p>
            <a:pPr lvl="0" defTabSz="951304">
              <a:spcBef>
                <a:spcPts val="600"/>
              </a:spcBef>
              <a:buSzPct val="90000"/>
            </a:pPr>
            <a:r>
              <a:rPr lang="en-US" dirty="0">
                <a:cs typeface="Segoe UI Semilight" panose="020B0402040204020203" pitchFamily="34" charset="0"/>
              </a:rPr>
              <a:t>Threat and vulnerability management</a:t>
            </a:r>
          </a:p>
          <a:p>
            <a:pPr lvl="0" defTabSz="951304">
              <a:spcBef>
                <a:spcPts val="600"/>
              </a:spcBef>
              <a:buSzPct val="90000"/>
            </a:pPr>
            <a:r>
              <a:rPr lang="en-US" dirty="0">
                <a:cs typeface="Segoe UI Semilight" panose="020B0402040204020203" pitchFamily="34" charset="0"/>
              </a:rPr>
              <a:t>Attack surface reduction</a:t>
            </a:r>
          </a:p>
          <a:p>
            <a:pPr lvl="0" defTabSz="951304">
              <a:spcBef>
                <a:spcPts val="600"/>
              </a:spcBef>
              <a:buSzPct val="90000"/>
            </a:pPr>
            <a:r>
              <a:rPr lang="en-US" dirty="0">
                <a:cs typeface="Segoe UI Semilight" panose="020B0402040204020203" pitchFamily="34" charset="0"/>
              </a:rPr>
              <a:t>Microsoft Defender Antivirus</a:t>
            </a:r>
          </a:p>
          <a:p>
            <a:pPr lvl="0" defTabSz="951304">
              <a:spcBef>
                <a:spcPts val="600"/>
              </a:spcBef>
              <a:buSzPct val="90000"/>
            </a:pPr>
            <a:r>
              <a:rPr lang="en-US" dirty="0">
                <a:cs typeface="Segoe UI Semilight" panose="020B0402040204020203" pitchFamily="34" charset="0"/>
              </a:rPr>
              <a:t>Endpoint detection and response</a:t>
            </a:r>
          </a:p>
          <a:p>
            <a:pPr lvl="0" defTabSz="951304">
              <a:spcBef>
                <a:spcPts val="600"/>
              </a:spcBef>
              <a:buSzPct val="90000"/>
            </a:pPr>
            <a:r>
              <a:rPr lang="en-US" dirty="0">
                <a:cs typeface="Segoe UI Semilight" panose="020B0402040204020203" pitchFamily="34" charset="0"/>
              </a:rPr>
              <a:t>Automated investigation and remediation</a:t>
            </a:r>
          </a:p>
          <a:p>
            <a:pPr lvl="0" defTabSz="951304">
              <a:spcBef>
                <a:spcPts val="600"/>
              </a:spcBef>
              <a:buSzPct val="90000"/>
            </a:pPr>
            <a:r>
              <a:rPr lang="en-US" dirty="0">
                <a:cs typeface="Segoe UI Semilight" panose="020B0402040204020203" pitchFamily="34" charset="0"/>
              </a:rPr>
              <a:t>Microsoft Secure Score for Devices</a:t>
            </a:r>
          </a:p>
          <a:p>
            <a:pPr lvl="0" defTabSz="951304">
              <a:spcBef>
                <a:spcPts val="600"/>
              </a:spcBef>
              <a:buSzPct val="90000"/>
            </a:pPr>
            <a:r>
              <a:rPr lang="en-US" dirty="0">
                <a:cs typeface="Segoe UI Semilight" panose="020B0402040204020203" pitchFamily="34" charset="0"/>
              </a:rPr>
              <a:t>Microsoft Threat Experts</a:t>
            </a:r>
          </a:p>
        </p:txBody>
      </p:sp>
    </p:spTree>
    <p:extLst>
      <p:ext uri="{BB962C8B-B14F-4D97-AF65-F5344CB8AC3E}">
        <p14:creationId xmlns:p14="http://schemas.microsoft.com/office/powerpoint/2010/main" val="56142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Protect against cyber attacks using Microsoft 365 Threat Intelligence </a:t>
            </a:r>
          </a:p>
        </p:txBody>
      </p:sp>
      <p:pic>
        <p:nvPicPr>
          <p:cNvPr id="6" name="Picture 5" descr="Icon of a shield with exclamation mark in the middle">
            <a:extLst>
              <a:ext uri="{FF2B5EF4-FFF2-40B4-BE49-F238E27FC236}">
                <a16:creationId xmlns:a16="http://schemas.microsoft.com/office/drawing/2014/main" id="{73C91DC9-73FB-4C9F-A20A-42E8211A3607}"/>
              </a:ext>
            </a:extLst>
          </p:cNvPr>
          <p:cNvPicPr>
            <a:picLocks noChangeAspect="1"/>
          </p:cNvPicPr>
          <p:nvPr/>
        </p:nvPicPr>
        <p:blipFill>
          <a:blip r:embed="rId3"/>
          <a:stretch>
            <a:fillRect/>
          </a:stretch>
        </p:blipFill>
        <p:spPr>
          <a:xfrm>
            <a:off x="582464" y="1771785"/>
            <a:ext cx="1066800" cy="1066800"/>
          </a:xfrm>
          <a:prstGeom prst="rect">
            <a:avLst/>
          </a:prstGeom>
        </p:spPr>
      </p:pic>
      <p:sp>
        <p:nvSpPr>
          <p:cNvPr id="10" name="TextBox 9">
            <a:extLst>
              <a:ext uri="{FF2B5EF4-FFF2-40B4-BE49-F238E27FC236}">
                <a16:creationId xmlns:a16="http://schemas.microsoft.com/office/drawing/2014/main" id="{4006D687-5DE4-4290-94A6-E459E2327446}"/>
              </a:ext>
            </a:extLst>
          </p:cNvPr>
          <p:cNvSpPr txBox="1"/>
          <p:nvPr/>
        </p:nvSpPr>
        <p:spPr>
          <a:xfrm>
            <a:off x="2004059" y="1747583"/>
            <a:ext cx="9835483" cy="964367"/>
          </a:xfrm>
          <a:prstGeom prst="rect">
            <a:avLst/>
          </a:prstGeom>
          <a:noFill/>
        </p:spPr>
        <p:txBody>
          <a:bodyPr wrap="square" lIns="0" tIns="0" rIns="0" bIns="0" rtlCol="0" anchor="ctr">
            <a:spAutoFit/>
          </a:bodyPr>
          <a:lstStyle/>
          <a:p>
            <a:pPr>
              <a:spcBef>
                <a:spcPts val="400"/>
              </a:spcBef>
            </a:pPr>
            <a:r>
              <a:rPr lang="en-US" sz="2000" dirty="0">
                <a:latin typeface="+mj-lt"/>
              </a:rPr>
              <a:t>Microsoft 365 Threat Intelligence is a cloud-based service that:</a:t>
            </a:r>
          </a:p>
          <a:p>
            <a:pPr>
              <a:spcBef>
                <a:spcPts val="400"/>
              </a:spcBef>
            </a:pPr>
            <a:r>
              <a:rPr lang="en-US" dirty="0"/>
              <a:t>Provides organizations broad visibility into the threat landscape</a:t>
            </a:r>
          </a:p>
          <a:p>
            <a:pPr>
              <a:spcBef>
                <a:spcPts val="400"/>
              </a:spcBef>
            </a:pPr>
            <a:r>
              <a:rPr lang="en-US" dirty="0"/>
              <a:t>Delivers actionable insights and enables proactive cyber-defense</a:t>
            </a:r>
            <a:endParaRPr lang="en-US" sz="1600" dirty="0"/>
          </a:p>
        </p:txBody>
      </p:sp>
      <p:cxnSp>
        <p:nvCxnSpPr>
          <p:cNvPr id="8" name="Straight Connector 7">
            <a:extLst>
              <a:ext uri="{FF2B5EF4-FFF2-40B4-BE49-F238E27FC236}">
                <a16:creationId xmlns:a16="http://schemas.microsoft.com/office/drawing/2014/main" id="{DCFD805E-E5F9-4B63-85BE-0847130D2CAD}"/>
              </a:ext>
              <a:ext uri="{C183D7F6-B498-43B3-948B-1728B52AA6E4}">
                <adec:decorative xmlns:adec="http://schemas.microsoft.com/office/drawing/2017/decorative" val="1"/>
              </a:ext>
            </a:extLst>
          </p:cNvPr>
          <p:cNvCxnSpPr>
            <a:cxnSpLocks/>
          </p:cNvCxnSpPr>
          <p:nvPr/>
        </p:nvCxnSpPr>
        <p:spPr>
          <a:xfrm>
            <a:off x="2004075" y="2978994"/>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ree people">
            <a:extLst>
              <a:ext uri="{FF2B5EF4-FFF2-40B4-BE49-F238E27FC236}">
                <a16:creationId xmlns:a16="http://schemas.microsoft.com/office/drawing/2014/main" id="{010F0CAB-0CBB-4074-871F-8DD8039408DB}"/>
              </a:ext>
            </a:extLst>
          </p:cNvPr>
          <p:cNvPicPr>
            <a:picLocks noChangeAspect="1"/>
          </p:cNvPicPr>
          <p:nvPr/>
        </p:nvPicPr>
        <p:blipFill>
          <a:blip r:embed="rId4"/>
          <a:stretch>
            <a:fillRect/>
          </a:stretch>
        </p:blipFill>
        <p:spPr>
          <a:xfrm>
            <a:off x="582464" y="3275063"/>
            <a:ext cx="1066800" cy="1066800"/>
          </a:xfrm>
          <a:prstGeom prst="rect">
            <a:avLst/>
          </a:prstGeom>
        </p:spPr>
      </p:pic>
      <p:sp>
        <p:nvSpPr>
          <p:cNvPr id="14" name="TextBox 13">
            <a:extLst>
              <a:ext uri="{FF2B5EF4-FFF2-40B4-BE49-F238E27FC236}">
                <a16:creationId xmlns:a16="http://schemas.microsoft.com/office/drawing/2014/main" id="{440736DD-9C87-467F-BA69-6B14389B0260}"/>
              </a:ext>
            </a:extLst>
          </p:cNvPr>
          <p:cNvSpPr txBox="1"/>
          <p:nvPr/>
        </p:nvSpPr>
        <p:spPr>
          <a:xfrm>
            <a:off x="2004059" y="3249721"/>
            <a:ext cx="9835483" cy="2154436"/>
          </a:xfrm>
          <a:prstGeom prst="rect">
            <a:avLst/>
          </a:prstGeom>
          <a:noFill/>
        </p:spPr>
        <p:txBody>
          <a:bodyPr wrap="square" lIns="0" tIns="0" rIns="0" bIns="0" rtlCol="0" anchor="ctr">
            <a:spAutoFit/>
          </a:bodyPr>
          <a:lstStyle/>
          <a:p>
            <a:pPr>
              <a:spcBef>
                <a:spcPts val="400"/>
              </a:spcBef>
            </a:pPr>
            <a:r>
              <a:rPr lang="en-US" sz="2000" dirty="0">
                <a:latin typeface="+mj-lt"/>
              </a:rPr>
              <a:t>Organizations use Microsoft 365 Threat Intelligence to:</a:t>
            </a:r>
          </a:p>
          <a:p>
            <a:pPr>
              <a:spcBef>
                <a:spcPts val="400"/>
              </a:spcBef>
            </a:pPr>
            <a:r>
              <a:rPr lang="en-US" dirty="0"/>
              <a:t>Make data driven decisions on their cybersecurity requirements</a:t>
            </a:r>
          </a:p>
          <a:p>
            <a:pPr>
              <a:spcBef>
                <a:spcPts val="400"/>
              </a:spcBef>
            </a:pPr>
            <a:r>
              <a:rPr lang="en-US" dirty="0"/>
              <a:t>Gain insight into:</a:t>
            </a:r>
          </a:p>
          <a:p>
            <a:pPr marL="461963">
              <a:spcBef>
                <a:spcPts val="400"/>
              </a:spcBef>
            </a:pPr>
            <a:r>
              <a:rPr lang="en-US" sz="1600" dirty="0"/>
              <a:t>How threats are manifested</a:t>
            </a:r>
          </a:p>
          <a:p>
            <a:pPr marL="461963">
              <a:spcBef>
                <a:spcPts val="400"/>
              </a:spcBef>
            </a:pPr>
            <a:r>
              <a:rPr lang="en-US" sz="1600" dirty="0"/>
              <a:t>Who is being threatened</a:t>
            </a:r>
          </a:p>
          <a:p>
            <a:pPr marL="461963">
              <a:spcBef>
                <a:spcPts val="400"/>
              </a:spcBef>
            </a:pPr>
            <a:r>
              <a:rPr lang="en-US" sz="1600" dirty="0"/>
              <a:t>Types of threats</a:t>
            </a:r>
          </a:p>
          <a:p>
            <a:pPr marL="461963">
              <a:spcBef>
                <a:spcPts val="400"/>
              </a:spcBef>
            </a:pPr>
            <a:r>
              <a:rPr lang="en-US" sz="1600" dirty="0"/>
              <a:t>Frequency of those threats</a:t>
            </a:r>
            <a:endParaRPr lang="en-US" sz="1400" dirty="0"/>
          </a:p>
        </p:txBody>
      </p:sp>
      <p:cxnSp>
        <p:nvCxnSpPr>
          <p:cNvPr id="9" name="Straight Connector 8">
            <a:extLst>
              <a:ext uri="{FF2B5EF4-FFF2-40B4-BE49-F238E27FC236}">
                <a16:creationId xmlns:a16="http://schemas.microsoft.com/office/drawing/2014/main" id="{256C12B5-E5FD-4FCE-B150-8E24FEA639AA}"/>
              </a:ext>
              <a:ext uri="{C183D7F6-B498-43B3-948B-1728B52AA6E4}">
                <adec:decorative xmlns:adec="http://schemas.microsoft.com/office/drawing/2017/decorative" val="1"/>
              </a:ext>
            </a:extLst>
          </p:cNvPr>
          <p:cNvCxnSpPr>
            <a:cxnSpLocks/>
          </p:cNvCxnSpPr>
          <p:nvPr/>
        </p:nvCxnSpPr>
        <p:spPr>
          <a:xfrm>
            <a:off x="2004075" y="5600917"/>
            <a:ext cx="983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magnifying glass">
            <a:extLst>
              <a:ext uri="{FF2B5EF4-FFF2-40B4-BE49-F238E27FC236}">
                <a16:creationId xmlns:a16="http://schemas.microsoft.com/office/drawing/2014/main" id="{B1192238-7E7E-414F-B345-3C8F9B85E59F}"/>
              </a:ext>
            </a:extLst>
          </p:cNvPr>
          <p:cNvPicPr>
            <a:picLocks noChangeAspect="1"/>
          </p:cNvPicPr>
          <p:nvPr/>
        </p:nvPicPr>
        <p:blipFill>
          <a:blip r:embed="rId5"/>
          <a:stretch>
            <a:fillRect/>
          </a:stretch>
        </p:blipFill>
        <p:spPr>
          <a:xfrm>
            <a:off x="582464" y="5692746"/>
            <a:ext cx="1066800" cy="1066800"/>
          </a:xfrm>
          <a:prstGeom prst="rect">
            <a:avLst/>
          </a:prstGeom>
        </p:spPr>
      </p:pic>
      <p:sp>
        <p:nvSpPr>
          <p:cNvPr id="19" name="TextBox 18">
            <a:extLst>
              <a:ext uri="{FF2B5EF4-FFF2-40B4-BE49-F238E27FC236}">
                <a16:creationId xmlns:a16="http://schemas.microsoft.com/office/drawing/2014/main" id="{C9B5E365-6528-47B6-8973-0F81277CDDCD}"/>
              </a:ext>
            </a:extLst>
          </p:cNvPr>
          <p:cNvSpPr txBox="1"/>
          <p:nvPr/>
        </p:nvSpPr>
        <p:spPr>
          <a:xfrm>
            <a:off x="2004059" y="5758437"/>
            <a:ext cx="9835483" cy="913070"/>
          </a:xfrm>
          <a:prstGeom prst="rect">
            <a:avLst/>
          </a:prstGeom>
          <a:noFill/>
        </p:spPr>
        <p:txBody>
          <a:bodyPr wrap="square" lIns="0" tIns="0" rIns="0" bIns="0" rtlCol="0" anchor="t">
            <a:spAutoFit/>
          </a:bodyPr>
          <a:lstStyle/>
          <a:p>
            <a:pPr>
              <a:spcBef>
                <a:spcPts val="400"/>
              </a:spcBef>
            </a:pPr>
            <a:r>
              <a:rPr lang="en-US" sz="2000" dirty="0">
                <a:latin typeface="+mj-lt"/>
              </a:rPr>
              <a:t>Microsoft 365 Threat Intelligence includes Threat Explorer </a:t>
            </a:r>
          </a:p>
          <a:p>
            <a:pPr>
              <a:spcBef>
                <a:spcPts val="400"/>
              </a:spcBef>
            </a:pPr>
            <a:r>
              <a:rPr lang="en-US" dirty="0"/>
              <a:t>Threat Explorer provides security analysts with reports and graphical views of the threat landscape in their tenant for actionable insights and recommendations on policy and enforcement</a:t>
            </a:r>
          </a:p>
        </p:txBody>
      </p:sp>
    </p:spTree>
    <p:extLst>
      <p:ext uri="{BB962C8B-B14F-4D97-AF65-F5344CB8AC3E}">
        <p14:creationId xmlns:p14="http://schemas.microsoft.com/office/powerpoint/2010/main" val="366329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8" y="507446"/>
            <a:ext cx="11625469" cy="861774"/>
          </a:xfrm>
        </p:spPr>
        <p:txBody>
          <a:bodyPr/>
          <a:lstStyle/>
          <a:p>
            <a:r>
              <a:rPr lang="en-US" dirty="0"/>
              <a:t>Provide insight into suspicious activity using Microsoft Cloud App Security</a:t>
            </a:r>
          </a:p>
        </p:txBody>
      </p:sp>
      <p:pic>
        <p:nvPicPr>
          <p:cNvPr id="6" name="Picture 5" descr="Diagram, schematic&#10;&#10;Description automatically generated">
            <a:extLst>
              <a:ext uri="{FF2B5EF4-FFF2-40B4-BE49-F238E27FC236}">
                <a16:creationId xmlns:a16="http://schemas.microsoft.com/office/drawing/2014/main" id="{590F89C5-ED40-4527-B2DB-17B2074CC885}"/>
              </a:ext>
            </a:extLst>
          </p:cNvPr>
          <p:cNvPicPr>
            <a:picLocks noChangeAspect="1"/>
          </p:cNvPicPr>
          <p:nvPr/>
        </p:nvPicPr>
        <p:blipFill>
          <a:blip r:embed="rId3"/>
          <a:stretch>
            <a:fillRect/>
          </a:stretch>
        </p:blipFill>
        <p:spPr>
          <a:xfrm>
            <a:off x="4835948" y="1564428"/>
            <a:ext cx="9058534" cy="5090897"/>
          </a:xfrm>
          <a:prstGeom prst="rect">
            <a:avLst/>
          </a:prstGeom>
        </p:spPr>
      </p:pic>
      <p:sp>
        <p:nvSpPr>
          <p:cNvPr id="2" name="Rectangle 1">
            <a:extLst>
              <a:ext uri="{FF2B5EF4-FFF2-40B4-BE49-F238E27FC236}">
                <a16:creationId xmlns:a16="http://schemas.microsoft.com/office/drawing/2014/main" id="{E7D94E2A-BF6A-4A9C-9301-BB4A58FCFEAA}"/>
              </a:ext>
            </a:extLst>
          </p:cNvPr>
          <p:cNvSpPr/>
          <p:nvPr/>
        </p:nvSpPr>
        <p:spPr bwMode="auto">
          <a:xfrm>
            <a:off x="6457361" y="1436687"/>
            <a:ext cx="5891752" cy="547316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E4145E9D-67A6-4546-AF07-78484259664D}"/>
              </a:ext>
              <a:ext uri="{C183D7F6-B498-43B3-948B-1728B52AA6E4}">
                <adec:decorative xmlns:adec="http://schemas.microsoft.com/office/drawing/2017/decorative" val="0"/>
              </a:ext>
            </a:extLst>
          </p:cNvPr>
          <p:cNvSpPr txBox="1"/>
          <p:nvPr/>
        </p:nvSpPr>
        <p:spPr>
          <a:xfrm>
            <a:off x="579438" y="1436688"/>
            <a:ext cx="5606105" cy="54731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600"/>
              </a:spcBef>
              <a:buSzPct val="90000"/>
            </a:pPr>
            <a:r>
              <a:rPr lang="en-US" dirty="0">
                <a:latin typeface="+mj-lt"/>
                <a:cs typeface="Segoe UI Semilight" panose="020B0402040204020203" pitchFamily="34" charset="0"/>
              </a:rPr>
              <a:t>Cloud App Security is a critical component of the Microsoft Cloud Security stack:</a:t>
            </a:r>
          </a:p>
          <a:p>
            <a:pPr lvl="0" defTabSz="951304">
              <a:spcBef>
                <a:spcPts val="600"/>
              </a:spcBef>
              <a:buSzPct val="90000"/>
            </a:pPr>
            <a:r>
              <a:rPr lang="en-US" sz="1600" dirty="0">
                <a:cs typeface="Segoe UI Semilight" panose="020B0402040204020203" pitchFamily="34" charset="0"/>
              </a:rPr>
              <a:t>It provides insight into suspicious activity in Microsoft 365 by giving you enhanced visibility and control over your Microsoft 365 tenant</a:t>
            </a:r>
            <a:br>
              <a:rPr lang="en-US" sz="1600" dirty="0">
                <a:cs typeface="Segoe UI Semilight" panose="020B0402040204020203" pitchFamily="34" charset="0"/>
              </a:rPr>
            </a:br>
            <a:endParaRPr lang="en-US" sz="800" dirty="0">
              <a:cs typeface="Segoe UI Semilight" panose="020B0402040204020203" pitchFamily="34" charset="0"/>
            </a:endParaRPr>
          </a:p>
          <a:p>
            <a:pPr lvl="0" defTabSz="951304">
              <a:spcBef>
                <a:spcPts val="600"/>
              </a:spcBef>
              <a:buSzPct val="90000"/>
            </a:pPr>
            <a:r>
              <a:rPr lang="en-US" dirty="0">
                <a:latin typeface="+mj-lt"/>
                <a:cs typeface="Segoe UI Semilight" panose="020B0402040204020203" pitchFamily="34" charset="0"/>
              </a:rPr>
              <a:t>Cloud App Security allows an organization to safely move to the cloud while maintaining control of critical data by:</a:t>
            </a:r>
          </a:p>
          <a:p>
            <a:pPr lvl="0" defTabSz="951304">
              <a:spcBef>
                <a:spcPts val="200"/>
              </a:spcBef>
              <a:buSzPct val="90000"/>
            </a:pPr>
            <a:r>
              <a:rPr lang="en-US" sz="1600" dirty="0">
                <a:cs typeface="Segoe UI Semilight" panose="020B0402040204020203" pitchFamily="34" charset="0"/>
              </a:rPr>
              <a:t>Helping uncover shadow IT</a:t>
            </a:r>
          </a:p>
          <a:p>
            <a:pPr lvl="0" defTabSz="951304">
              <a:spcBef>
                <a:spcPts val="200"/>
              </a:spcBef>
              <a:buSzPct val="90000"/>
            </a:pPr>
            <a:r>
              <a:rPr lang="en-US" sz="1600" dirty="0">
                <a:cs typeface="Segoe UI Semilight" panose="020B0402040204020203" pitchFamily="34" charset="0"/>
              </a:rPr>
              <a:t>Assessing risk</a:t>
            </a:r>
          </a:p>
          <a:p>
            <a:pPr lvl="0" defTabSz="951304">
              <a:spcBef>
                <a:spcPts val="200"/>
              </a:spcBef>
              <a:buSzPct val="90000"/>
            </a:pPr>
            <a:r>
              <a:rPr lang="en-US" sz="1600" dirty="0">
                <a:cs typeface="Segoe UI Semilight" panose="020B0402040204020203" pitchFamily="34" charset="0"/>
              </a:rPr>
              <a:t>Enforcing policies</a:t>
            </a:r>
          </a:p>
          <a:p>
            <a:pPr lvl="0" defTabSz="951304">
              <a:spcBef>
                <a:spcPts val="200"/>
              </a:spcBef>
              <a:buSzPct val="90000"/>
            </a:pPr>
            <a:r>
              <a:rPr lang="en-US" sz="1600" dirty="0">
                <a:cs typeface="Segoe UI Semilight" panose="020B0402040204020203" pitchFamily="34" charset="0"/>
              </a:rPr>
              <a:t>Investigating activities</a:t>
            </a:r>
          </a:p>
          <a:p>
            <a:pPr lvl="0" defTabSz="951304">
              <a:spcBef>
                <a:spcPts val="200"/>
              </a:spcBef>
              <a:buSzPct val="90000"/>
            </a:pPr>
            <a:r>
              <a:rPr lang="en-US" sz="1600" dirty="0">
                <a:cs typeface="Segoe UI Semilight" panose="020B0402040204020203" pitchFamily="34" charset="0"/>
              </a:rPr>
              <a:t>Stopping threats</a:t>
            </a:r>
          </a:p>
          <a:p>
            <a:pPr lvl="0" defTabSz="951304">
              <a:spcBef>
                <a:spcPts val="200"/>
              </a:spcBef>
              <a:buSzPct val="90000"/>
            </a:pPr>
            <a:endParaRPr lang="en-US" sz="800" dirty="0">
              <a:cs typeface="Segoe UI Semilight" panose="020B0402040204020203" pitchFamily="34" charset="0"/>
            </a:endParaRPr>
          </a:p>
          <a:p>
            <a:pPr lvl="0" defTabSz="951304">
              <a:spcBef>
                <a:spcPts val="600"/>
              </a:spcBef>
              <a:buSzPct val="90000"/>
            </a:pPr>
            <a:r>
              <a:rPr lang="en-US" dirty="0">
                <a:solidFill>
                  <a:srgbClr val="1A1A1A"/>
                </a:solidFill>
                <a:latin typeface="Segoe UI Semibold"/>
                <a:cs typeface="Segoe UI Semilight" panose="020B0402040204020203" pitchFamily="34" charset="0"/>
              </a:rPr>
              <a:t>Cloud App Security includes:</a:t>
            </a:r>
          </a:p>
          <a:p>
            <a:pPr defTabSz="951304">
              <a:spcBef>
                <a:spcPts val="200"/>
              </a:spcBef>
              <a:buSzPct val="90000"/>
            </a:pPr>
            <a:r>
              <a:rPr lang="en-US" sz="1600" dirty="0">
                <a:cs typeface="Segoe UI Semilight" panose="020B0402040204020203" pitchFamily="34" charset="0"/>
              </a:rPr>
              <a:t>Threat detection</a:t>
            </a:r>
          </a:p>
          <a:p>
            <a:pPr defTabSz="951304">
              <a:spcBef>
                <a:spcPts val="200"/>
              </a:spcBef>
              <a:buSzPct val="90000"/>
            </a:pPr>
            <a:r>
              <a:rPr lang="en-US" sz="1600" dirty="0">
                <a:cs typeface="Segoe UI Semilight" panose="020B0402040204020203" pitchFamily="34" charset="0"/>
              </a:rPr>
              <a:t>Enhanced control</a:t>
            </a:r>
          </a:p>
          <a:p>
            <a:pPr defTabSz="951304">
              <a:spcBef>
                <a:spcPts val="200"/>
              </a:spcBef>
              <a:buSzPct val="90000"/>
            </a:pPr>
            <a:r>
              <a:rPr lang="en-US" sz="1600" dirty="0">
                <a:cs typeface="Segoe UI Semilight" panose="020B0402040204020203" pitchFamily="34" charset="0"/>
              </a:rPr>
              <a:t>Discovery and insights</a:t>
            </a:r>
            <a:endParaRPr lang="en-US" dirty="0">
              <a:cs typeface="Segoe UI Semilight" panose="020B0402040204020203" pitchFamily="34" charset="0"/>
            </a:endParaRPr>
          </a:p>
        </p:txBody>
      </p:sp>
    </p:spTree>
    <p:extLst>
      <p:ext uri="{BB962C8B-B14F-4D97-AF65-F5344CB8AC3E}">
        <p14:creationId xmlns:p14="http://schemas.microsoft.com/office/powerpoint/2010/main" val="12630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0887"/>
          </a:xfrm>
        </p:spPr>
        <p:txBody>
          <a:bodyPr/>
          <a:lstStyle/>
          <a:p>
            <a:r>
              <a:rPr lang="en-US" dirty="0"/>
              <a:t>Review the security reports in Microsoft 365 Defender</a:t>
            </a:r>
          </a:p>
        </p:txBody>
      </p:sp>
      <p:pic>
        <p:nvPicPr>
          <p:cNvPr id="77" name="Picture 76" descr="Icon of lock pad">
            <a:extLst>
              <a:ext uri="{FF2B5EF4-FFF2-40B4-BE49-F238E27FC236}">
                <a16:creationId xmlns:a16="http://schemas.microsoft.com/office/drawing/2014/main" id="{78A79610-610E-420E-89AF-4CC30C8184D6}"/>
              </a:ext>
            </a:extLst>
          </p:cNvPr>
          <p:cNvPicPr>
            <a:picLocks noChangeAspect="1"/>
          </p:cNvPicPr>
          <p:nvPr/>
        </p:nvPicPr>
        <p:blipFill>
          <a:blip r:embed="rId3"/>
          <a:stretch>
            <a:fillRect/>
          </a:stretch>
        </p:blipFill>
        <p:spPr>
          <a:xfrm>
            <a:off x="581533" y="1670131"/>
            <a:ext cx="731520" cy="731520"/>
          </a:xfrm>
          <a:prstGeom prst="rect">
            <a:avLst/>
          </a:prstGeom>
        </p:spPr>
      </p:pic>
      <p:sp>
        <p:nvSpPr>
          <p:cNvPr id="5" name="TextBox 4">
            <a:extLst>
              <a:ext uri="{FF2B5EF4-FFF2-40B4-BE49-F238E27FC236}">
                <a16:creationId xmlns:a16="http://schemas.microsoft.com/office/drawing/2014/main" id="{4EDE0B47-3E2F-48FF-89CD-BF61F5DE77BF}"/>
              </a:ext>
            </a:extLst>
          </p:cNvPr>
          <p:cNvSpPr txBox="1"/>
          <p:nvPr/>
        </p:nvSpPr>
        <p:spPr>
          <a:xfrm>
            <a:off x="1724025" y="1770025"/>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Security reports</a:t>
            </a:r>
            <a:r>
              <a:rPr lang="en-US" sz="2000" dirty="0">
                <a:latin typeface="+mj-lt"/>
              </a:rPr>
              <a:t>.</a:t>
            </a:r>
            <a:r>
              <a:rPr lang="en-US" sz="2000" dirty="0"/>
              <a:t> </a:t>
            </a:r>
            <a:r>
              <a:rPr lang="en-US" sz="2000" b="0" i="0" dirty="0">
                <a:solidFill>
                  <a:srgbClr val="171717"/>
                </a:solidFill>
                <a:effectLst/>
              </a:rPr>
              <a:t>Track the protection status of an organization's identities, data, devices, apps, and infrastructure.</a:t>
            </a:r>
            <a:r>
              <a:rPr lang="en-US" sz="2000" dirty="0"/>
              <a:t> </a:t>
            </a:r>
          </a:p>
        </p:txBody>
      </p:sp>
      <p:cxnSp>
        <p:nvCxnSpPr>
          <p:cNvPr id="4" name="Straight Connector 3">
            <a:extLst>
              <a:ext uri="{FF2B5EF4-FFF2-40B4-BE49-F238E27FC236}">
                <a16:creationId xmlns:a16="http://schemas.microsoft.com/office/drawing/2014/main" id="{3FA4BAA4-C392-496A-AB12-5F4FA34C31F8}"/>
              </a:ext>
              <a:ext uri="{C183D7F6-B498-43B3-948B-1728B52AA6E4}">
                <adec:decorative xmlns:adec="http://schemas.microsoft.com/office/drawing/2017/decorative" val="1"/>
              </a:ext>
            </a:extLst>
          </p:cNvPr>
          <p:cNvCxnSpPr>
            <a:cxnSpLocks/>
          </p:cNvCxnSpPr>
          <p:nvPr/>
        </p:nvCxnSpPr>
        <p:spPr>
          <a:xfrm>
            <a:off x="1723999" y="2554577"/>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two interlinked squares">
            <a:extLst>
              <a:ext uri="{FF2B5EF4-FFF2-40B4-BE49-F238E27FC236}">
                <a16:creationId xmlns:a16="http://schemas.microsoft.com/office/drawing/2014/main" id="{42D03A4F-8930-4706-8218-7666A6090634}"/>
              </a:ext>
            </a:extLst>
          </p:cNvPr>
          <p:cNvPicPr>
            <a:picLocks noChangeAspect="1"/>
          </p:cNvPicPr>
          <p:nvPr/>
        </p:nvPicPr>
        <p:blipFill>
          <a:blip r:embed="rId4"/>
          <a:stretch>
            <a:fillRect/>
          </a:stretch>
        </p:blipFill>
        <p:spPr>
          <a:xfrm>
            <a:off x="581533" y="2618107"/>
            <a:ext cx="732890" cy="731520"/>
          </a:xfrm>
          <a:prstGeom prst="rect">
            <a:avLst/>
          </a:prstGeom>
        </p:spPr>
      </p:pic>
      <p:sp>
        <p:nvSpPr>
          <p:cNvPr id="10" name="TextBox 9">
            <a:extLst>
              <a:ext uri="{FF2B5EF4-FFF2-40B4-BE49-F238E27FC236}">
                <a16:creationId xmlns:a16="http://schemas.microsoft.com/office/drawing/2014/main" id="{6C067340-BFD6-4E77-9F51-91ED8A68196D}"/>
              </a:ext>
            </a:extLst>
          </p:cNvPr>
          <p:cNvSpPr txBox="1"/>
          <p:nvPr/>
        </p:nvSpPr>
        <p:spPr>
          <a:xfrm>
            <a:off x="1724025" y="2723577"/>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Email and collaboration </a:t>
            </a:r>
            <a:r>
              <a:rPr lang="en-US" sz="2000" dirty="0">
                <a:latin typeface="+mj-lt"/>
              </a:rPr>
              <a:t>reports.</a:t>
            </a:r>
            <a:r>
              <a:rPr lang="en-US" sz="2000" dirty="0"/>
              <a:t> </a:t>
            </a:r>
            <a:r>
              <a:rPr lang="en-US" sz="2000" b="0" i="0" dirty="0">
                <a:solidFill>
                  <a:srgbClr val="171717"/>
                </a:solidFill>
                <a:effectLst/>
                <a:latin typeface="Segoe UI" panose="020B0502040204020203" pitchFamily="34" charset="0"/>
              </a:rPr>
              <a:t>Enable organizations to review Microsoft recommended actions to help improve email and collaboration security.</a:t>
            </a:r>
            <a:r>
              <a:rPr lang="en-US" sz="2000" dirty="0"/>
              <a:t> </a:t>
            </a:r>
          </a:p>
        </p:txBody>
      </p:sp>
      <p:cxnSp>
        <p:nvCxnSpPr>
          <p:cNvPr id="19" name="Straight Connector 18">
            <a:extLst>
              <a:ext uri="{FF2B5EF4-FFF2-40B4-BE49-F238E27FC236}">
                <a16:creationId xmlns:a16="http://schemas.microsoft.com/office/drawing/2014/main" id="{B8A1BC26-2F98-4561-A11A-8BD396204560}"/>
              </a:ext>
              <a:ext uri="{C183D7F6-B498-43B3-948B-1728B52AA6E4}">
                <adec:decorative xmlns:adec="http://schemas.microsoft.com/office/drawing/2017/decorative" val="1"/>
              </a:ext>
            </a:extLst>
          </p:cNvPr>
          <p:cNvCxnSpPr>
            <a:cxnSpLocks/>
          </p:cNvCxnSpPr>
          <p:nvPr/>
        </p:nvCxnSpPr>
        <p:spPr>
          <a:xfrm>
            <a:off x="1723999" y="3508129"/>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1" name="Picture 80" descr="Icon of four arrows pointing opposite directions">
            <a:extLst>
              <a:ext uri="{FF2B5EF4-FFF2-40B4-BE49-F238E27FC236}">
                <a16:creationId xmlns:a16="http://schemas.microsoft.com/office/drawing/2014/main" id="{9CD7936A-063B-4552-93EB-2EFE5C4FCD9D}"/>
              </a:ext>
            </a:extLst>
          </p:cNvPr>
          <p:cNvPicPr>
            <a:picLocks noChangeAspect="1"/>
          </p:cNvPicPr>
          <p:nvPr/>
        </p:nvPicPr>
        <p:blipFill>
          <a:blip r:embed="rId5"/>
          <a:stretch>
            <a:fillRect/>
          </a:stretch>
        </p:blipFill>
        <p:spPr>
          <a:xfrm>
            <a:off x="581533" y="3590335"/>
            <a:ext cx="731520" cy="731520"/>
          </a:xfrm>
          <a:prstGeom prst="rect">
            <a:avLst/>
          </a:prstGeom>
        </p:spPr>
      </p:pic>
      <p:sp>
        <p:nvSpPr>
          <p:cNvPr id="20" name="TextBox 19">
            <a:extLst>
              <a:ext uri="{FF2B5EF4-FFF2-40B4-BE49-F238E27FC236}">
                <a16:creationId xmlns:a16="http://schemas.microsoft.com/office/drawing/2014/main" id="{A29267D1-13A1-4FCF-AA18-C7E1688213B4}"/>
              </a:ext>
            </a:extLst>
          </p:cNvPr>
          <p:cNvSpPr txBox="1"/>
          <p:nvPr/>
        </p:nvSpPr>
        <p:spPr>
          <a:xfrm>
            <a:off x="1723999" y="3686883"/>
            <a:ext cx="10115518" cy="615553"/>
          </a:xfrm>
          <a:prstGeom prst="rect">
            <a:avLst/>
          </a:prstGeom>
          <a:noFill/>
        </p:spPr>
        <p:txBody>
          <a:bodyPr wrap="square" lIns="0" tIns="0" rIns="0" bIns="0" rtlCol="0" anchor="ctr">
            <a:spAutoFit/>
          </a:bodyPr>
          <a:lstStyle/>
          <a:p>
            <a:pPr>
              <a:spcBef>
                <a:spcPts val="400"/>
              </a:spcBef>
            </a:pPr>
            <a:r>
              <a:rPr lang="en-US" sz="2000" b="1" dirty="0">
                <a:latin typeface="+mj-lt"/>
              </a:rPr>
              <a:t>Endpoints</a:t>
            </a:r>
            <a:r>
              <a:rPr lang="en-US" sz="2000" dirty="0">
                <a:latin typeface="+mj-lt"/>
              </a:rPr>
              <a:t> r</a:t>
            </a:r>
            <a:r>
              <a:rPr lang="en-US" sz="2000" b="0" i="0" dirty="0">
                <a:solidFill>
                  <a:srgbClr val="171717"/>
                </a:solidFill>
                <a:effectLst/>
                <a:latin typeface="+mj-lt"/>
              </a:rPr>
              <a:t>eports</a:t>
            </a:r>
            <a:r>
              <a:rPr lang="en-US" sz="2000" dirty="0">
                <a:solidFill>
                  <a:srgbClr val="171717"/>
                </a:solidFill>
              </a:rPr>
              <a:t>. </a:t>
            </a:r>
            <a:r>
              <a:rPr lang="en-US" sz="2000" b="0" i="0" dirty="0">
                <a:solidFill>
                  <a:srgbClr val="000000"/>
                </a:solidFill>
                <a:effectLst/>
              </a:rPr>
              <a:t>Enable organizations to view information concerning threat protection, device health and compliance, vulnerable devices, and Web protection.</a:t>
            </a:r>
            <a:endParaRPr lang="en-US" sz="2000" dirty="0"/>
          </a:p>
        </p:txBody>
      </p:sp>
      <p:sp>
        <p:nvSpPr>
          <p:cNvPr id="2" name="TextBox 1">
            <a:extLst>
              <a:ext uri="{FF2B5EF4-FFF2-40B4-BE49-F238E27FC236}">
                <a16:creationId xmlns:a16="http://schemas.microsoft.com/office/drawing/2014/main" id="{FB821CA7-A50D-43F1-BD1C-CC7D195B781C}"/>
              </a:ext>
            </a:extLst>
          </p:cNvPr>
          <p:cNvSpPr txBox="1"/>
          <p:nvPr/>
        </p:nvSpPr>
        <p:spPr>
          <a:xfrm>
            <a:off x="600059" y="1224280"/>
            <a:ext cx="1101376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The Microsoft 365 Defender portal includes three types of reports:</a:t>
            </a:r>
          </a:p>
        </p:txBody>
      </p:sp>
      <p:sp>
        <p:nvSpPr>
          <p:cNvPr id="6" name="TextBox 5">
            <a:extLst>
              <a:ext uri="{FF2B5EF4-FFF2-40B4-BE49-F238E27FC236}">
                <a16:creationId xmlns:a16="http://schemas.microsoft.com/office/drawing/2014/main" id="{0D264041-C2C3-E593-7401-F4646EAACAA3}"/>
              </a:ext>
            </a:extLst>
          </p:cNvPr>
          <p:cNvSpPr txBox="1"/>
          <p:nvPr/>
        </p:nvSpPr>
        <p:spPr>
          <a:xfrm>
            <a:off x="1634547" y="4669518"/>
            <a:ext cx="10110349" cy="2123658"/>
          </a:xfrm>
          <a:prstGeom prst="rect">
            <a:avLst/>
          </a:prstGeom>
          <a:noFill/>
        </p:spPr>
        <p:txBody>
          <a:bodyPr wrap="square">
            <a:spAutoFit/>
          </a:bodyPr>
          <a:lstStyle/>
          <a:p>
            <a:pPr algn="l">
              <a:spcAft>
                <a:spcPts val="600"/>
              </a:spcAft>
            </a:pPr>
            <a:r>
              <a:rPr lang="en-US" sz="2000" dirty="0">
                <a:solidFill>
                  <a:srgbClr val="000000"/>
                </a:solidFill>
              </a:rPr>
              <a:t>A u</a:t>
            </a:r>
            <a:r>
              <a:rPr lang="en-US" sz="2000" b="0" i="0" dirty="0">
                <a:solidFill>
                  <a:srgbClr val="000000"/>
                </a:solidFill>
                <a:effectLst/>
              </a:rPr>
              <a:t>ser must be a member of one of the following role groups in the Microsoft 365 Defender portal to access these reports:</a:t>
            </a:r>
          </a:p>
          <a:p>
            <a:pPr marL="342900" indent="-342900" algn="l">
              <a:spcAft>
                <a:spcPts val="600"/>
              </a:spcAft>
              <a:buFont typeface="Arial" panose="020B0604020202020204" pitchFamily="34" charset="0"/>
              <a:buChar char="•"/>
            </a:pPr>
            <a:r>
              <a:rPr lang="en-US" b="0" i="0" dirty="0">
                <a:solidFill>
                  <a:srgbClr val="000000"/>
                </a:solidFill>
                <a:effectLst/>
              </a:rPr>
              <a:t>Organization Management</a:t>
            </a:r>
          </a:p>
          <a:p>
            <a:pPr marL="342900" indent="-342900" algn="l">
              <a:spcAft>
                <a:spcPts val="600"/>
              </a:spcAft>
              <a:buFont typeface="Arial" panose="020B0604020202020204" pitchFamily="34" charset="0"/>
              <a:buChar char="•"/>
            </a:pPr>
            <a:r>
              <a:rPr lang="en-US" b="0" i="0" dirty="0">
                <a:solidFill>
                  <a:srgbClr val="000000"/>
                </a:solidFill>
                <a:effectLst/>
              </a:rPr>
              <a:t>Security Administrator</a:t>
            </a:r>
          </a:p>
          <a:p>
            <a:pPr marL="342900" indent="-342900" algn="l">
              <a:spcAft>
                <a:spcPts val="600"/>
              </a:spcAft>
              <a:buFont typeface="Arial" panose="020B0604020202020204" pitchFamily="34" charset="0"/>
              <a:buChar char="•"/>
            </a:pPr>
            <a:r>
              <a:rPr lang="en-US" b="0" i="0" dirty="0">
                <a:solidFill>
                  <a:srgbClr val="000000"/>
                </a:solidFill>
                <a:effectLst/>
              </a:rPr>
              <a:t>Security Reader</a:t>
            </a:r>
          </a:p>
          <a:p>
            <a:pPr marL="342900" indent="-342900" algn="l">
              <a:spcAft>
                <a:spcPts val="600"/>
              </a:spcAft>
              <a:buFont typeface="Arial" panose="020B0604020202020204" pitchFamily="34" charset="0"/>
              <a:buChar char="•"/>
            </a:pPr>
            <a:r>
              <a:rPr lang="en-US" b="0" i="0" dirty="0">
                <a:solidFill>
                  <a:srgbClr val="000000"/>
                </a:solidFill>
                <a:effectLst/>
              </a:rPr>
              <a:t>Global Reader</a:t>
            </a:r>
          </a:p>
        </p:txBody>
      </p:sp>
      <p:cxnSp>
        <p:nvCxnSpPr>
          <p:cNvPr id="8" name="Straight Connector 7">
            <a:extLst>
              <a:ext uri="{FF2B5EF4-FFF2-40B4-BE49-F238E27FC236}">
                <a16:creationId xmlns:a16="http://schemas.microsoft.com/office/drawing/2014/main" id="{663ECD60-1CAD-C411-8735-1B50B3F6C0BF}"/>
              </a:ext>
              <a:ext uri="{C183D7F6-B498-43B3-948B-1728B52AA6E4}">
                <adec:decorative xmlns:adec="http://schemas.microsoft.com/office/drawing/2017/decorative" val="1"/>
              </a:ext>
            </a:extLst>
          </p:cNvPr>
          <p:cNvCxnSpPr>
            <a:cxnSpLocks/>
          </p:cNvCxnSpPr>
          <p:nvPr/>
        </p:nvCxnSpPr>
        <p:spPr>
          <a:xfrm>
            <a:off x="1717375" y="4505356"/>
            <a:ext cx="101169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descr="Icon of a web page showing a profile of a person with an arrow pointing right">
            <a:extLst>
              <a:ext uri="{FF2B5EF4-FFF2-40B4-BE49-F238E27FC236}">
                <a16:creationId xmlns:a16="http://schemas.microsoft.com/office/drawing/2014/main" id="{0FA17D43-3B5E-636E-5223-BED2ECEE5BD2}"/>
              </a:ext>
            </a:extLst>
          </p:cNvPr>
          <p:cNvGrpSpPr/>
          <p:nvPr/>
        </p:nvGrpSpPr>
        <p:grpSpPr>
          <a:xfrm>
            <a:off x="555347" y="4959882"/>
            <a:ext cx="731520" cy="731520"/>
            <a:chOff x="9004809" y="5071642"/>
            <a:chExt cx="780288" cy="781812"/>
          </a:xfrm>
        </p:grpSpPr>
        <p:pic>
          <p:nvPicPr>
            <p:cNvPr id="11" name="Picture 10">
              <a:extLst>
                <a:ext uri="{FF2B5EF4-FFF2-40B4-BE49-F238E27FC236}">
                  <a16:creationId xmlns:a16="http://schemas.microsoft.com/office/drawing/2014/main" id="{D26F42EF-8B52-9FF6-C8DF-1B1BFA767A45}"/>
                </a:ext>
              </a:extLst>
            </p:cNvPr>
            <p:cNvPicPr>
              <a:picLocks noChangeAspect="1"/>
            </p:cNvPicPr>
            <p:nvPr/>
          </p:nvPicPr>
          <p:blipFill>
            <a:blip r:embed="rId6"/>
            <a:stretch>
              <a:fillRect/>
            </a:stretch>
          </p:blipFill>
          <p:spPr>
            <a:xfrm>
              <a:off x="9004809" y="5071642"/>
              <a:ext cx="780288" cy="781812"/>
            </a:xfrm>
            <a:prstGeom prst="rect">
              <a:avLst/>
            </a:prstGeom>
          </p:spPr>
        </p:pic>
        <p:pic>
          <p:nvPicPr>
            <p:cNvPr id="12" name="Picture 11" descr="Icon of a web page showing a profile of a person with an arrow pointing right">
              <a:extLst>
                <a:ext uri="{FF2B5EF4-FFF2-40B4-BE49-F238E27FC236}">
                  <a16:creationId xmlns:a16="http://schemas.microsoft.com/office/drawing/2014/main" id="{0CDD5F8B-1EDB-5FBE-70A0-5ED943AA5C9F}"/>
                </a:ext>
              </a:extLst>
            </p:cNvPr>
            <p:cNvPicPr>
              <a:picLocks noChangeAspect="1"/>
            </p:cNvPicPr>
            <p:nvPr/>
          </p:nvPicPr>
          <p:blipFill>
            <a:blip r:embed="rId7"/>
            <a:stretch>
              <a:fillRect/>
            </a:stretch>
          </p:blipFill>
          <p:spPr>
            <a:xfrm>
              <a:off x="9189213" y="5304471"/>
              <a:ext cx="411480" cy="316154"/>
            </a:xfrm>
            <a:prstGeom prst="rect">
              <a:avLst/>
            </a:prstGeom>
          </p:spPr>
        </p:pic>
      </p:grpSp>
    </p:spTree>
    <p:extLst>
      <p:ext uri="{BB962C8B-B14F-4D97-AF65-F5344CB8AC3E}">
        <p14:creationId xmlns:p14="http://schemas.microsoft.com/office/powerpoint/2010/main" val="22073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20723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a:t>
            </a:r>
            <a:r>
              <a:rPr lang="en-US" sz="2400" dirty="0">
                <a:latin typeface="+mj-lt"/>
              </a:rPr>
              <a:t>the following Microsoft 365 security solutions:</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28599"/>
            <a:ext cx="8682519"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Office 365 - enhances email security in a Microsoft 365 deployment</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088742"/>
            <a:ext cx="9092025"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Identity - identifies, detects, and investigates advanced threats, compromised identities, and malicious insider actions directed at an organization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Defender for Endpoint - helps enterprise networks prevent, detect, investigate, and respond to advanced threats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4989927"/>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Microsoft 365 Threat Intelligence – provides broad visibility into an organization’s threat landscape and actionable insights that enable a proactive cyber defense</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0" y="5999128"/>
            <a:ext cx="9092025" cy="276999"/>
          </a:xfrm>
          <a:prstGeom prst="rect">
            <a:avLst/>
          </a:prstGeom>
        </p:spPr>
        <p:txBody>
          <a:bodyPr wrap="square" lIns="0" tIns="0" rIns="0" bIns="0">
            <a:spAutoFit/>
          </a:bodyPr>
          <a:lstStyle/>
          <a:p>
            <a:pPr marL="0" lvl="1" defTabSz="932563"/>
            <a:r>
              <a:rPr lang="en-US" dirty="0">
                <a:solidFill>
                  <a:srgbClr val="1A1A1A"/>
                </a:solidFill>
                <a:latin typeface="Segoe UI"/>
              </a:rPr>
              <a:t>Microsoft Cloud App Security - enhances visibility and control over a Microsoft 365 tenant</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141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dirty="0"/>
              <a:t>Module 4: </a:t>
            </a:r>
            <a:r>
              <a:rPr lang="en-US" sz="2400" spc="0" dirty="0"/>
              <a:t>Examine Microsoft Secure Score</a:t>
            </a:r>
            <a:endParaRPr lang="en-US" sz="2400" dirty="0"/>
          </a:p>
        </p:txBody>
      </p:sp>
      <p:pic>
        <p:nvPicPr>
          <p:cNvPr id="3" name="Picture 2" descr="Icon of chat bubble with three circles arranged horizontally">
            <a:extLst>
              <a:ext uri="{FF2B5EF4-FFF2-40B4-BE49-F238E27FC236}">
                <a16:creationId xmlns:a16="http://schemas.microsoft.com/office/drawing/2014/main" id="{E2BA0BA5-C113-49C8-A5AD-E2152A96BB8C}"/>
              </a:ext>
            </a:extLst>
          </p:cNvPr>
          <p:cNvPicPr>
            <a:picLocks noChangeAspect="1"/>
          </p:cNvPicPr>
          <p:nvPr/>
        </p:nvPicPr>
        <p:blipFill>
          <a:blip r:embed="rId3"/>
          <a:stretch>
            <a:fillRect/>
          </a:stretch>
        </p:blipFill>
        <p:spPr>
          <a:xfrm>
            <a:off x="10375970" y="2976880"/>
            <a:ext cx="1051456" cy="1051456"/>
          </a:xfrm>
          <a:prstGeom prst="rect">
            <a:avLst/>
          </a:prstGeom>
        </p:spPr>
      </p:pic>
    </p:spTree>
    <p:extLst>
      <p:ext uri="{BB962C8B-B14F-4D97-AF65-F5344CB8AC3E}">
        <p14:creationId xmlns:p14="http://schemas.microsoft.com/office/powerpoint/2010/main" val="16338919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35" name="TextBox 34">
            <a:extLst>
              <a:ext uri="{FF2B5EF4-FFF2-40B4-BE49-F238E27FC236}">
                <a16:creationId xmlns:a16="http://schemas.microsoft.com/office/drawing/2014/main" id="{2FD01FEA-B989-4E85-8F23-5EA605CE9D6F}"/>
              </a:ext>
            </a:extLst>
          </p:cNvPr>
          <p:cNvSpPr txBox="1"/>
          <p:nvPr/>
        </p:nvSpPr>
        <p:spPr>
          <a:xfrm>
            <a:off x="600059" y="1204990"/>
            <a:ext cx="6014101" cy="1803822"/>
          </a:xfrm>
          <a:prstGeom prst="rect">
            <a:avLst/>
          </a:prstGeom>
          <a:noFill/>
        </p:spPr>
        <p:txBody>
          <a:bodyPr wrap="square" lIns="0" tIns="0" rIns="0" bIns="0" rtlCol="0">
            <a:noAutofit/>
          </a:bodyPr>
          <a:lstStyle/>
          <a:p>
            <a:pPr defTabSz="444500">
              <a:spcBef>
                <a:spcPts val="600"/>
              </a:spcBef>
            </a:pPr>
            <a:r>
              <a:rPr lang="en-US" sz="2000" dirty="0">
                <a:solidFill>
                  <a:schemeClr val="accent1"/>
                </a:solidFill>
                <a:latin typeface="+mj-lt"/>
                <a:cs typeface="Segoe UI Semilight" panose="020B0402040204020203" pitchFamily="34" charset="0"/>
              </a:rPr>
              <a:t>Microsoft Secure Score is a security analytics tool designed to help organizations understand:</a:t>
            </a:r>
          </a:p>
          <a:p>
            <a:pPr defTabSz="444500">
              <a:spcBef>
                <a:spcPts val="600"/>
              </a:spcBef>
            </a:pPr>
            <a:r>
              <a:rPr lang="en-US" sz="2000" dirty="0">
                <a:solidFill>
                  <a:schemeClr val="accent1"/>
                </a:solidFill>
                <a:cs typeface="Segoe UI Semilight" panose="020B0402040204020203" pitchFamily="34" charset="0"/>
              </a:rPr>
              <a:t>- What they’ve done to reduce the risk to their data</a:t>
            </a:r>
          </a:p>
          <a:p>
            <a:pPr defTabSz="444500">
              <a:spcBef>
                <a:spcPts val="600"/>
              </a:spcBef>
            </a:pPr>
            <a:r>
              <a:rPr lang="en-US" sz="2000" dirty="0">
                <a:solidFill>
                  <a:schemeClr val="accent1"/>
                </a:solidFill>
                <a:cs typeface="Segoe UI Semilight" panose="020B0402040204020203" pitchFamily="34" charset="0"/>
              </a:rPr>
              <a:t>- What they can do to further reduce that risk</a:t>
            </a:r>
          </a:p>
          <a:p>
            <a:pPr defTabSz="444500">
              <a:spcBef>
                <a:spcPts val="600"/>
              </a:spcBef>
            </a:pPr>
            <a:endParaRPr lang="en-US" sz="1000" dirty="0">
              <a:solidFill>
                <a:schemeClr val="accent1"/>
              </a:solidFill>
              <a:cs typeface="Segoe UI Semilight" panose="020B0402040204020203" pitchFamily="34" charset="0"/>
            </a:endParaRPr>
          </a:p>
          <a:p>
            <a:pPr defTabSz="444500">
              <a:spcBef>
                <a:spcPts val="600"/>
              </a:spcBef>
            </a:pPr>
            <a:r>
              <a:rPr lang="en-US" sz="2000" dirty="0">
                <a:latin typeface="+mj-lt"/>
                <a:cs typeface="Segoe UI Semilight" panose="020B0402040204020203" pitchFamily="34" charset="0"/>
              </a:rPr>
              <a:t>This module examines:</a:t>
            </a:r>
            <a:endParaRPr lang="en-US" sz="2000" dirty="0">
              <a:latin typeface="+mj-lt"/>
            </a:endParaRPr>
          </a:p>
        </p:txBody>
      </p:sp>
      <p:cxnSp>
        <p:nvCxnSpPr>
          <p:cNvPr id="30" name="Straight Connector 29">
            <a:extLst>
              <a:ext uri="{FF2B5EF4-FFF2-40B4-BE49-F238E27FC236}">
                <a16:creationId xmlns:a16="http://schemas.microsoft.com/office/drawing/2014/main" id="{59710BF0-BA96-4498-B304-13B7DF4D0ADC}"/>
              </a:ext>
              <a:ext uri="{C183D7F6-B498-43B3-948B-1728B52AA6E4}">
                <adec:decorative xmlns:adec="http://schemas.microsoft.com/office/drawing/2017/decorative" val="1"/>
              </a:ext>
            </a:extLst>
          </p:cNvPr>
          <p:cNvCxnSpPr>
            <a:cxnSpLocks/>
          </p:cNvCxnSpPr>
          <p:nvPr/>
        </p:nvCxnSpPr>
        <p:spPr>
          <a:xfrm>
            <a:off x="1676399" y="5035432"/>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wrench">
            <a:extLst>
              <a:ext uri="{FF2B5EF4-FFF2-40B4-BE49-F238E27FC236}">
                <a16:creationId xmlns:a16="http://schemas.microsoft.com/office/drawing/2014/main" id="{0F732C76-5F0A-4829-897E-8FFAF11DE185}"/>
              </a:ext>
            </a:extLst>
          </p:cNvPr>
          <p:cNvPicPr>
            <a:picLocks noChangeAspect="1"/>
          </p:cNvPicPr>
          <p:nvPr/>
        </p:nvPicPr>
        <p:blipFill>
          <a:blip r:embed="rId3"/>
          <a:stretch>
            <a:fillRect/>
          </a:stretch>
        </p:blipFill>
        <p:spPr>
          <a:xfrm>
            <a:off x="577914" y="5181570"/>
            <a:ext cx="640080" cy="640080"/>
          </a:xfrm>
          <a:prstGeom prst="rect">
            <a:avLst/>
          </a:prstGeom>
        </p:spPr>
      </p:pic>
      <p:sp>
        <p:nvSpPr>
          <p:cNvPr id="36" name="TextBox 35">
            <a:extLst>
              <a:ext uri="{FF2B5EF4-FFF2-40B4-BE49-F238E27FC236}">
                <a16:creationId xmlns:a16="http://schemas.microsoft.com/office/drawing/2014/main" id="{78A12A06-CB03-4FF4-A780-421A1966E314}"/>
              </a:ext>
            </a:extLst>
          </p:cNvPr>
          <p:cNvSpPr txBox="1"/>
          <p:nvPr/>
        </p:nvSpPr>
        <p:spPr>
          <a:xfrm>
            <a:off x="1676399" y="5213162"/>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the Secure Score API to integrate Secure Score data into Microsoft Graph</a:t>
            </a:r>
          </a:p>
        </p:txBody>
      </p:sp>
      <p:sp>
        <p:nvSpPr>
          <p:cNvPr id="2" name="TextBox 1">
            <a:extLst>
              <a:ext uri="{FF2B5EF4-FFF2-40B4-BE49-F238E27FC236}">
                <a16:creationId xmlns:a16="http://schemas.microsoft.com/office/drawing/2014/main" id="{1065D960-AF8F-4171-8400-9F26471D9777}"/>
              </a:ext>
            </a:extLst>
          </p:cNvPr>
          <p:cNvSpPr txBox="1"/>
          <p:nvPr/>
        </p:nvSpPr>
        <p:spPr>
          <a:xfrm>
            <a:off x="1668025" y="4210004"/>
            <a:ext cx="4983599" cy="735198"/>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The information displayed on the Microsoft Secure Score dashboard</a:t>
            </a:r>
          </a:p>
        </p:txBody>
      </p:sp>
      <p:sp>
        <p:nvSpPr>
          <p:cNvPr id="3" name="TextBox 2">
            <a:extLst>
              <a:ext uri="{FF2B5EF4-FFF2-40B4-BE49-F238E27FC236}">
                <a16:creationId xmlns:a16="http://schemas.microsoft.com/office/drawing/2014/main" id="{4774D62C-F42F-4E49-B9AA-55647E0C1751}"/>
              </a:ext>
            </a:extLst>
          </p:cNvPr>
          <p:cNvSpPr txBox="1"/>
          <p:nvPr/>
        </p:nvSpPr>
        <p:spPr>
          <a:xfrm>
            <a:off x="1678075" y="3516652"/>
            <a:ext cx="4983599" cy="381222"/>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Benefits of using Microsoft Secure Score</a:t>
            </a:r>
          </a:p>
        </p:txBody>
      </p:sp>
      <p:cxnSp>
        <p:nvCxnSpPr>
          <p:cNvPr id="4" name="Straight Connector 3">
            <a:extLst>
              <a:ext uri="{FF2B5EF4-FFF2-40B4-BE49-F238E27FC236}">
                <a16:creationId xmlns:a16="http://schemas.microsoft.com/office/drawing/2014/main" id="{F72A8087-F520-4EC7-84F6-BA22D27894B6}"/>
              </a:ext>
              <a:ext uri="{C183D7F6-B498-43B3-948B-1728B52AA6E4}">
                <adec:decorative xmlns:adec="http://schemas.microsoft.com/office/drawing/2017/decorative" val="1"/>
              </a:ext>
            </a:extLst>
          </p:cNvPr>
          <p:cNvCxnSpPr>
            <a:cxnSpLocks/>
          </p:cNvCxnSpPr>
          <p:nvPr/>
        </p:nvCxnSpPr>
        <p:spPr>
          <a:xfrm>
            <a:off x="1668026" y="4042320"/>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B6EFF7-C53C-40C8-8667-9E8624825063}"/>
              </a:ext>
              <a:ext uri="{C183D7F6-B498-43B3-948B-1728B52AA6E4}">
                <adec:decorative xmlns:adec="http://schemas.microsoft.com/office/drawing/2017/decorative" val="1"/>
              </a:ext>
            </a:extLst>
          </p:cNvPr>
          <p:cNvCxnSpPr>
            <a:cxnSpLocks/>
          </p:cNvCxnSpPr>
          <p:nvPr/>
        </p:nvCxnSpPr>
        <p:spPr>
          <a:xfrm>
            <a:off x="1678075" y="6021841"/>
            <a:ext cx="4983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FAB35C-33FA-4253-90EF-A7A996F82A58}"/>
              </a:ext>
            </a:extLst>
          </p:cNvPr>
          <p:cNvSpPr txBox="1"/>
          <p:nvPr/>
        </p:nvSpPr>
        <p:spPr>
          <a:xfrm>
            <a:off x="1688127" y="6159377"/>
            <a:ext cx="4983599" cy="829545"/>
          </a:xfrm>
          <a:prstGeom prst="rect">
            <a:avLst/>
          </a:prstGeom>
          <a:noFill/>
        </p:spPr>
        <p:txBody>
          <a:bodyPr wrap="square" lIns="0" tIns="0" rIns="0" bIns="0" rtlCol="0">
            <a:noAutofit/>
          </a:bodyPr>
          <a:lstStyle/>
          <a:p>
            <a:pPr lvl="0" defTabSz="951304">
              <a:spcBef>
                <a:spcPct val="20000"/>
              </a:spcBef>
              <a:buSzPct val="90000"/>
            </a:pPr>
            <a:r>
              <a:rPr lang="en-US" sz="2000" dirty="0">
                <a:solidFill>
                  <a:srgbClr val="000000"/>
                </a:solidFill>
                <a:cs typeface="Segoe UI Semilight" panose="020B0402040204020203" pitchFamily="34" charset="0"/>
              </a:rPr>
              <a:t>Using Secure Score to improve your security posture and identify security risks</a:t>
            </a:r>
          </a:p>
        </p:txBody>
      </p:sp>
      <p:pic>
        <p:nvPicPr>
          <p:cNvPr id="11" name="Picture 10" descr="Icon of an eye">
            <a:extLst>
              <a:ext uri="{FF2B5EF4-FFF2-40B4-BE49-F238E27FC236}">
                <a16:creationId xmlns:a16="http://schemas.microsoft.com/office/drawing/2014/main" id="{21735293-C21A-4FE0-A3B4-FACA7A46327E}"/>
              </a:ext>
            </a:extLst>
          </p:cNvPr>
          <p:cNvPicPr>
            <a:picLocks noChangeAspect="1"/>
          </p:cNvPicPr>
          <p:nvPr/>
        </p:nvPicPr>
        <p:blipFill>
          <a:blip r:embed="rId4"/>
          <a:stretch>
            <a:fillRect/>
          </a:stretch>
        </p:blipFill>
        <p:spPr>
          <a:xfrm>
            <a:off x="577912" y="4244507"/>
            <a:ext cx="640080" cy="640080"/>
          </a:xfrm>
          <a:prstGeom prst="rect">
            <a:avLst/>
          </a:prstGeom>
        </p:spPr>
      </p:pic>
      <p:pic>
        <p:nvPicPr>
          <p:cNvPr id="13" name="Picture 12" descr="Icon of lock pad">
            <a:extLst>
              <a:ext uri="{FF2B5EF4-FFF2-40B4-BE49-F238E27FC236}">
                <a16:creationId xmlns:a16="http://schemas.microsoft.com/office/drawing/2014/main" id="{D684ABEA-5F8E-46CD-8B40-DE12D3093857}"/>
              </a:ext>
            </a:extLst>
          </p:cNvPr>
          <p:cNvPicPr>
            <a:picLocks noChangeAspect="1"/>
          </p:cNvPicPr>
          <p:nvPr/>
        </p:nvPicPr>
        <p:blipFill>
          <a:blip r:embed="rId5"/>
          <a:stretch>
            <a:fillRect/>
          </a:stretch>
        </p:blipFill>
        <p:spPr>
          <a:xfrm>
            <a:off x="577914" y="6173404"/>
            <a:ext cx="640080" cy="640080"/>
          </a:xfrm>
          <a:prstGeom prst="rect">
            <a:avLst/>
          </a:prstGeom>
        </p:spPr>
      </p:pic>
      <p:pic>
        <p:nvPicPr>
          <p:cNvPr id="15" name="Picture 14" descr="Icon of an award badge">
            <a:extLst>
              <a:ext uri="{FF2B5EF4-FFF2-40B4-BE49-F238E27FC236}">
                <a16:creationId xmlns:a16="http://schemas.microsoft.com/office/drawing/2014/main" id="{CF35D2DA-7BCC-4E1A-A295-04D88F86F694}"/>
              </a:ext>
            </a:extLst>
          </p:cNvPr>
          <p:cNvPicPr>
            <a:picLocks noChangeAspect="1"/>
          </p:cNvPicPr>
          <p:nvPr/>
        </p:nvPicPr>
        <p:blipFill>
          <a:blip r:embed="rId6"/>
          <a:stretch>
            <a:fillRect/>
          </a:stretch>
        </p:blipFill>
        <p:spPr>
          <a:xfrm>
            <a:off x="588763" y="3437114"/>
            <a:ext cx="640080" cy="640080"/>
          </a:xfrm>
          <a:prstGeom prst="rect">
            <a:avLst/>
          </a:prstGeom>
        </p:spPr>
      </p:pic>
    </p:spTree>
    <p:extLst>
      <p:ext uri="{BB962C8B-B14F-4D97-AF65-F5344CB8AC3E}">
        <p14:creationId xmlns:p14="http://schemas.microsoft.com/office/powerpoint/2010/main" val="336004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Microsoft Secure Score</a:t>
            </a:r>
          </a:p>
        </p:txBody>
      </p:sp>
      <p:sp>
        <p:nvSpPr>
          <p:cNvPr id="7" name="TextBox 6">
            <a:extLst>
              <a:ext uri="{FF2B5EF4-FFF2-40B4-BE49-F238E27FC236}">
                <a16:creationId xmlns:a16="http://schemas.microsoft.com/office/drawing/2014/main" id="{8026D217-FBD9-49AE-842C-9A018AF4043A}"/>
              </a:ext>
              <a:ext uri="{C183D7F6-B498-43B3-948B-1728B52AA6E4}">
                <adec:decorative xmlns:adec="http://schemas.microsoft.com/office/drawing/2017/decorative" val="0"/>
              </a:ext>
            </a:extLst>
          </p:cNvPr>
          <p:cNvSpPr txBox="1"/>
          <p:nvPr/>
        </p:nvSpPr>
        <p:spPr>
          <a:xfrm>
            <a:off x="579439" y="1436688"/>
            <a:ext cx="5000268" cy="5197532"/>
          </a:xfrm>
          <a:prstGeom prst="rect">
            <a:avLst/>
          </a:prstGeom>
          <a:solidFill>
            <a:schemeClr val="bg1">
              <a:lumMod val="95000"/>
            </a:schemeClr>
          </a:solidFill>
          <a:ln>
            <a:noFill/>
          </a:ln>
        </p:spPr>
        <p:txBody>
          <a:bodyPr wrap="square" lIns="182880" tIns="137160" rIns="182880" bIns="137160" rtlCol="0" anchor="t">
            <a:noAutofit/>
          </a:bodyPr>
          <a:lstStyle/>
          <a:p>
            <a:pPr>
              <a:spcAft>
                <a:spcPts val="1200"/>
              </a:spcAft>
            </a:pPr>
            <a:r>
              <a:rPr lang="en-US" dirty="0">
                <a:solidFill>
                  <a:schemeClr val="accent1"/>
                </a:solidFill>
                <a:latin typeface="+mj-lt"/>
              </a:rPr>
              <a:t>Microsoft Secure Score provides a numerical rating of an organization’s security posture within Microsoft 365</a:t>
            </a:r>
          </a:p>
          <a:p>
            <a:r>
              <a:rPr lang="en-US" sz="1600" dirty="0">
                <a:latin typeface="+mj-lt"/>
              </a:rPr>
              <a:t>You’re given points for:</a:t>
            </a:r>
            <a:br>
              <a:rPr lang="en-US" sz="1600" dirty="0">
                <a:latin typeface="+mj-lt"/>
              </a:rPr>
            </a:br>
            <a:endParaRPr lang="en-US" sz="800" dirty="0">
              <a:latin typeface="+mj-lt"/>
            </a:endParaRPr>
          </a:p>
          <a:p>
            <a:r>
              <a:rPr lang="en-US" sz="1400" dirty="0"/>
              <a:t>Configuring recommended security features</a:t>
            </a:r>
          </a:p>
          <a:p>
            <a:r>
              <a:rPr lang="en-US" sz="1400" dirty="0"/>
              <a:t>Performing security-related tasks </a:t>
            </a:r>
          </a:p>
          <a:p>
            <a:r>
              <a:rPr lang="en-US" sz="1400" dirty="0"/>
              <a:t>Addressing the improvement action with a third-party application or software</a:t>
            </a:r>
          </a:p>
          <a:p>
            <a:endParaRPr lang="en-US" sz="1600" dirty="0"/>
          </a:p>
          <a:p>
            <a:pPr>
              <a:spcBef>
                <a:spcPts val="600"/>
              </a:spcBef>
              <a:spcAft>
                <a:spcPts val="300"/>
              </a:spcAft>
            </a:pPr>
            <a:r>
              <a:rPr lang="en-US" sz="1600" dirty="0">
                <a:latin typeface="+mj-lt"/>
              </a:rPr>
              <a:t>Secure Score helps organizations:</a:t>
            </a:r>
          </a:p>
          <a:p>
            <a:endParaRPr lang="en-US" sz="800" dirty="0">
              <a:latin typeface="+mj-lt"/>
            </a:endParaRPr>
          </a:p>
          <a:p>
            <a:pPr marL="0" lvl="1">
              <a:spcAft>
                <a:spcPts val="600"/>
              </a:spcAft>
            </a:pPr>
            <a:r>
              <a:rPr lang="en-US" sz="1400" dirty="0">
                <a:cs typeface="Segoe UI Semilight" panose="020B0402040204020203" pitchFamily="34" charset="0"/>
              </a:rPr>
              <a:t>Report on the current state of their security posture</a:t>
            </a:r>
          </a:p>
          <a:p>
            <a:pPr marL="0" lvl="1">
              <a:spcAft>
                <a:spcPts val="600"/>
              </a:spcAft>
            </a:pPr>
            <a:r>
              <a:rPr lang="en-US" sz="1400" dirty="0">
                <a:cs typeface="Segoe UI Semilight" panose="020B0402040204020203" pitchFamily="34" charset="0"/>
              </a:rPr>
              <a:t>Improve their security posture by providing discoverability, visibility, guidance, and control</a:t>
            </a:r>
          </a:p>
          <a:p>
            <a:pPr marL="0" lvl="1">
              <a:spcAft>
                <a:spcPts val="600"/>
              </a:spcAft>
            </a:pPr>
            <a:r>
              <a:rPr lang="en-US" sz="1400" dirty="0">
                <a:cs typeface="Segoe UI Semilight" panose="020B0402040204020203" pitchFamily="34" charset="0"/>
              </a:rPr>
              <a:t>Compare with benchmarks and establish key performance indicators (KPIs)</a:t>
            </a:r>
          </a:p>
          <a:p>
            <a:pPr marL="0" lvl="1">
              <a:spcAft>
                <a:spcPts val="600"/>
              </a:spcAft>
            </a:pPr>
            <a:r>
              <a:rPr lang="en-US" sz="1400" dirty="0">
                <a:cs typeface="Segoe UI Semilight" panose="020B0402040204020203" pitchFamily="34" charset="0"/>
              </a:rPr>
              <a:t>Identify the extent to which they have adopted security controls in their Microsoft environment that can help offset the risk of being breached</a:t>
            </a:r>
          </a:p>
        </p:txBody>
      </p:sp>
      <p:pic>
        <p:nvPicPr>
          <p:cNvPr id="3" name="Picture 2" descr="Screenshot of  Microsoft 365 security window showing Microsoft secure score dashboard ">
            <a:extLst>
              <a:ext uri="{FF2B5EF4-FFF2-40B4-BE49-F238E27FC236}">
                <a16:creationId xmlns:a16="http://schemas.microsoft.com/office/drawing/2014/main" id="{0DC5F672-4981-4291-ACE5-9061BB8060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24" t="-11256" r="-2424" b="-11256"/>
          <a:stretch/>
        </p:blipFill>
        <p:spPr>
          <a:xfrm>
            <a:off x="5740319" y="1436688"/>
            <a:ext cx="6578959" cy="5197533"/>
          </a:xfrm>
          <a:prstGeom prst="rect">
            <a:avLst/>
          </a:prstGeom>
          <a:ln w="19050">
            <a:solidFill>
              <a:schemeClr val="accent1"/>
            </a:solidFill>
          </a:ln>
        </p:spPr>
      </p:pic>
    </p:spTree>
    <p:extLst>
      <p:ext uri="{BB962C8B-B14F-4D97-AF65-F5344CB8AC3E}">
        <p14:creationId xmlns:p14="http://schemas.microsoft.com/office/powerpoint/2010/main" val="322109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the Secure Score Dashboard </a:t>
            </a:r>
          </a:p>
        </p:txBody>
      </p:sp>
      <p:sp>
        <p:nvSpPr>
          <p:cNvPr id="7" name="TextBox 6">
            <a:extLst>
              <a:ext uri="{FF2B5EF4-FFF2-40B4-BE49-F238E27FC236}">
                <a16:creationId xmlns:a16="http://schemas.microsoft.com/office/drawing/2014/main" id="{C581922B-E864-42CD-B524-944C057B072B}"/>
              </a:ext>
            </a:extLst>
          </p:cNvPr>
          <p:cNvSpPr txBox="1"/>
          <p:nvPr/>
        </p:nvSpPr>
        <p:spPr>
          <a:xfrm>
            <a:off x="600058" y="1300312"/>
            <a:ext cx="11587180" cy="707886"/>
          </a:xfrm>
          <a:prstGeom prst="rect">
            <a:avLst/>
          </a:prstGeom>
          <a:noFill/>
        </p:spPr>
        <p:txBody>
          <a:bodyPr wrap="square" lIns="0" tIns="0" rIns="0" bIns="0" rtlCol="0" anchor="t">
            <a:spAutoFit/>
          </a:bodyPr>
          <a:lstStyle/>
          <a:p>
            <a:pPr fontAlgn="base">
              <a:spcBef>
                <a:spcPts val="600"/>
              </a:spcBef>
              <a:spcAft>
                <a:spcPts val="600"/>
              </a:spcAft>
            </a:pPr>
            <a:r>
              <a:rPr lang="en-US" dirty="0">
                <a:latin typeface="+mj-lt"/>
              </a:rPr>
              <a:t>Global administrators can access Microsoft Secure Score tool, which displays the Secure Score Dashboard</a:t>
            </a:r>
          </a:p>
          <a:p>
            <a:pPr fontAlgn="base">
              <a:spcBef>
                <a:spcPts val="600"/>
              </a:spcBef>
              <a:spcAft>
                <a:spcPts val="600"/>
              </a:spcAft>
            </a:pPr>
            <a:r>
              <a:rPr lang="en-US" dirty="0">
                <a:solidFill>
                  <a:schemeClr val="accent1"/>
                </a:solidFill>
                <a:latin typeface="+mj-lt"/>
              </a:rPr>
              <a:t>The dashboard provides a quick view into an organization’s security posture through the following tabs:</a:t>
            </a:r>
          </a:p>
        </p:txBody>
      </p:sp>
      <p:pic>
        <p:nvPicPr>
          <p:cNvPr id="3" name="Picture 2" descr="Icon of an eye">
            <a:extLst>
              <a:ext uri="{FF2B5EF4-FFF2-40B4-BE49-F238E27FC236}">
                <a16:creationId xmlns:a16="http://schemas.microsoft.com/office/drawing/2014/main" id="{9CB40226-4543-45C2-AE94-59786FA66BF4}"/>
              </a:ext>
            </a:extLst>
          </p:cNvPr>
          <p:cNvPicPr>
            <a:picLocks noChangeAspect="1"/>
          </p:cNvPicPr>
          <p:nvPr/>
        </p:nvPicPr>
        <p:blipFill>
          <a:blip r:embed="rId3"/>
          <a:stretch>
            <a:fillRect/>
          </a:stretch>
        </p:blipFill>
        <p:spPr>
          <a:xfrm>
            <a:off x="598008" y="2305184"/>
            <a:ext cx="550164" cy="550164"/>
          </a:xfrm>
          <a:prstGeom prst="rect">
            <a:avLst/>
          </a:prstGeom>
        </p:spPr>
      </p:pic>
      <p:sp>
        <p:nvSpPr>
          <p:cNvPr id="8" name="TextBox 7">
            <a:extLst>
              <a:ext uri="{FF2B5EF4-FFF2-40B4-BE49-F238E27FC236}">
                <a16:creationId xmlns:a16="http://schemas.microsoft.com/office/drawing/2014/main" id="{901108F2-D830-4B38-BBA6-AB0350BF0988}"/>
              </a:ext>
            </a:extLst>
          </p:cNvPr>
          <p:cNvSpPr txBox="1"/>
          <p:nvPr/>
        </p:nvSpPr>
        <p:spPr>
          <a:xfrm>
            <a:off x="1315015" y="2344140"/>
            <a:ext cx="10521491" cy="934526"/>
          </a:xfrm>
          <a:prstGeom prst="rect">
            <a:avLst/>
          </a:prstGeom>
          <a:noFill/>
        </p:spPr>
        <p:txBody>
          <a:bodyPr wrap="square" lIns="0" tIns="0" rIns="0" bIns="0" rtlCol="0" anchor="t">
            <a:noAutofit/>
          </a:bodyPr>
          <a:lstStyle/>
          <a:p>
            <a:pPr lvl="0" defTabSz="951304">
              <a:spcBef>
                <a:spcPts val="600"/>
              </a:spcBef>
              <a:buSzPct val="90000"/>
            </a:pPr>
            <a:r>
              <a:rPr lang="en-US" dirty="0">
                <a:latin typeface="+mj-lt"/>
                <a:cs typeface="Segoe UI Semilight" panose="020B0402040204020203" pitchFamily="34" charset="0"/>
              </a:rPr>
              <a:t>Overview. </a:t>
            </a:r>
            <a:r>
              <a:rPr lang="en-US" dirty="0">
                <a:cs typeface="Segoe UI Semilight" panose="020B0402040204020203" pitchFamily="34" charset="0"/>
              </a:rPr>
              <a:t>Displays improvement actions that are organized into the following groups:</a:t>
            </a:r>
          </a:p>
          <a:p>
            <a:pPr marL="0" lvl="1" defTabSz="951304">
              <a:spcBef>
                <a:spcPts val="600"/>
              </a:spcBef>
              <a:buSzPct val="90000"/>
              <a:tabLst>
                <a:tab pos="114300" algn="l"/>
              </a:tabLst>
            </a:pPr>
            <a:r>
              <a:rPr lang="en-US" sz="1600" dirty="0">
                <a:cs typeface="Segoe UI" panose="020B0502040204020203" pitchFamily="34" charset="0"/>
              </a:rPr>
              <a:t>Identity		App	          	Device</a:t>
            </a:r>
          </a:p>
          <a:p>
            <a:pPr marL="0" lvl="1" defTabSz="951304">
              <a:spcBef>
                <a:spcPts val="600"/>
              </a:spcBef>
              <a:buSzPct val="90000"/>
              <a:tabLst>
                <a:tab pos="114300" algn="l"/>
              </a:tabLst>
            </a:pPr>
            <a:r>
              <a:rPr lang="en-US" sz="1600" dirty="0">
                <a:cs typeface="Segoe UI" panose="020B0502040204020203" pitchFamily="34" charset="0"/>
              </a:rPr>
              <a:t>Data		Infrastructure</a:t>
            </a:r>
          </a:p>
        </p:txBody>
      </p:sp>
      <p:cxnSp>
        <p:nvCxnSpPr>
          <p:cNvPr id="11" name="Straight Connector 10">
            <a:extLst>
              <a:ext uri="{FF2B5EF4-FFF2-40B4-BE49-F238E27FC236}">
                <a16:creationId xmlns:a16="http://schemas.microsoft.com/office/drawing/2014/main" id="{BD5FA369-141E-4A1C-BE80-B88FCAA195FC}"/>
              </a:ext>
              <a:ext uri="{C183D7F6-B498-43B3-948B-1728B52AA6E4}">
                <adec:decorative xmlns:adec="http://schemas.microsoft.com/office/drawing/2017/decorative" val="1"/>
              </a:ext>
            </a:extLst>
          </p:cNvPr>
          <p:cNvCxnSpPr>
            <a:cxnSpLocks/>
          </p:cNvCxnSpPr>
          <p:nvPr/>
        </p:nvCxnSpPr>
        <p:spPr>
          <a:xfrm>
            <a:off x="1315015" y="3364165"/>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hree rectangles with a check mark at each end">
            <a:extLst>
              <a:ext uri="{FF2B5EF4-FFF2-40B4-BE49-F238E27FC236}">
                <a16:creationId xmlns:a16="http://schemas.microsoft.com/office/drawing/2014/main" id="{B859E9A5-068B-40DB-B7FF-97FB8FE9D357}"/>
              </a:ext>
            </a:extLst>
          </p:cNvPr>
          <p:cNvPicPr>
            <a:picLocks noChangeAspect="1"/>
          </p:cNvPicPr>
          <p:nvPr/>
        </p:nvPicPr>
        <p:blipFill>
          <a:blip r:embed="rId4"/>
          <a:stretch>
            <a:fillRect/>
          </a:stretch>
        </p:blipFill>
        <p:spPr>
          <a:xfrm>
            <a:off x="577914" y="3512204"/>
            <a:ext cx="550164" cy="550164"/>
          </a:xfrm>
          <a:prstGeom prst="rect">
            <a:avLst/>
          </a:prstGeom>
        </p:spPr>
      </p:pic>
      <p:sp>
        <p:nvSpPr>
          <p:cNvPr id="10" name="TextBox 9">
            <a:extLst>
              <a:ext uri="{FF2B5EF4-FFF2-40B4-BE49-F238E27FC236}">
                <a16:creationId xmlns:a16="http://schemas.microsoft.com/office/drawing/2014/main" id="{2EC7E77C-E1B4-480D-A32F-DA5AE0567FE3}"/>
              </a:ext>
            </a:extLst>
          </p:cNvPr>
          <p:cNvSpPr txBox="1"/>
          <p:nvPr/>
        </p:nvSpPr>
        <p:spPr>
          <a:xfrm>
            <a:off x="1293454" y="3483585"/>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Improvement actions. </a:t>
            </a:r>
            <a:r>
              <a:rPr lang="en-US" dirty="0">
                <a:cs typeface="Segoe UI Semilight" panose="020B0402040204020203" pitchFamily="34" charset="0"/>
              </a:rPr>
              <a:t>Lists the security recommendations that address possible attack surfaces, along with their status (completed, not completed, resolved through third party, and ignored)</a:t>
            </a:r>
          </a:p>
        </p:txBody>
      </p:sp>
      <p:cxnSp>
        <p:nvCxnSpPr>
          <p:cNvPr id="9" name="Straight Connector 8">
            <a:extLst>
              <a:ext uri="{FF2B5EF4-FFF2-40B4-BE49-F238E27FC236}">
                <a16:creationId xmlns:a16="http://schemas.microsoft.com/office/drawing/2014/main" id="{2EDF5DE1-36D3-4570-BBDD-145AF053B608}"/>
              </a:ext>
              <a:ext uri="{C183D7F6-B498-43B3-948B-1728B52AA6E4}">
                <adec:decorative xmlns:adec="http://schemas.microsoft.com/office/drawing/2017/decorative" val="1"/>
              </a:ext>
            </a:extLst>
          </p:cNvPr>
          <p:cNvCxnSpPr>
            <a:cxnSpLocks/>
          </p:cNvCxnSpPr>
          <p:nvPr/>
        </p:nvCxnSpPr>
        <p:spPr>
          <a:xfrm>
            <a:off x="1347178" y="4185521"/>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n award badge">
            <a:extLst>
              <a:ext uri="{FF2B5EF4-FFF2-40B4-BE49-F238E27FC236}">
                <a16:creationId xmlns:a16="http://schemas.microsoft.com/office/drawing/2014/main" id="{3E30F616-F41F-471C-A994-55640BBBD709}"/>
              </a:ext>
            </a:extLst>
          </p:cNvPr>
          <p:cNvPicPr>
            <a:picLocks noChangeAspect="1"/>
          </p:cNvPicPr>
          <p:nvPr/>
        </p:nvPicPr>
        <p:blipFill>
          <a:blip r:embed="rId5"/>
          <a:stretch>
            <a:fillRect/>
          </a:stretch>
        </p:blipFill>
        <p:spPr>
          <a:xfrm>
            <a:off x="578715" y="4351509"/>
            <a:ext cx="550164" cy="550164"/>
          </a:xfrm>
          <a:prstGeom prst="rect">
            <a:avLst/>
          </a:prstGeom>
        </p:spPr>
      </p:pic>
      <p:sp>
        <p:nvSpPr>
          <p:cNvPr id="29" name="TextBox 28">
            <a:extLst>
              <a:ext uri="{FF2B5EF4-FFF2-40B4-BE49-F238E27FC236}">
                <a16:creationId xmlns:a16="http://schemas.microsoft.com/office/drawing/2014/main" id="{544D5B4D-4FA3-4C6E-BA4D-A1D28B905E85}"/>
              </a:ext>
            </a:extLst>
          </p:cNvPr>
          <p:cNvSpPr txBox="1"/>
          <p:nvPr/>
        </p:nvSpPr>
        <p:spPr>
          <a:xfrm>
            <a:off x="1293454" y="4332941"/>
            <a:ext cx="10543052" cy="553998"/>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Ranking. </a:t>
            </a:r>
            <a:r>
              <a:rPr lang="en-US" dirty="0">
                <a:cs typeface="Segoe UI Semilight" panose="020B0402040204020203" pitchFamily="34" charset="0"/>
              </a:rPr>
              <a:t>Based on the number of remaining points left to achieve, implementation difficulty, user impact, and complexity</a:t>
            </a:r>
          </a:p>
        </p:txBody>
      </p:sp>
      <p:cxnSp>
        <p:nvCxnSpPr>
          <p:cNvPr id="32" name="Straight Connector 31">
            <a:extLst>
              <a:ext uri="{FF2B5EF4-FFF2-40B4-BE49-F238E27FC236}">
                <a16:creationId xmlns:a16="http://schemas.microsoft.com/office/drawing/2014/main" id="{A67FFCBF-0BD4-4429-A12E-9172696A6C63}"/>
              </a:ext>
              <a:ext uri="{C183D7F6-B498-43B3-948B-1728B52AA6E4}">
                <adec:decorative xmlns:adec="http://schemas.microsoft.com/office/drawing/2017/decorative" val="1"/>
              </a:ext>
            </a:extLst>
          </p:cNvPr>
          <p:cNvCxnSpPr>
            <a:cxnSpLocks/>
          </p:cNvCxnSpPr>
          <p:nvPr/>
        </p:nvCxnSpPr>
        <p:spPr>
          <a:xfrm>
            <a:off x="1293454" y="5064648"/>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lock pad">
            <a:extLst>
              <a:ext uri="{FF2B5EF4-FFF2-40B4-BE49-F238E27FC236}">
                <a16:creationId xmlns:a16="http://schemas.microsoft.com/office/drawing/2014/main" id="{7C7E926C-F085-445E-9692-9CC8ADF60B3A}"/>
              </a:ext>
            </a:extLst>
          </p:cNvPr>
          <p:cNvPicPr>
            <a:picLocks noChangeAspect="1"/>
          </p:cNvPicPr>
          <p:nvPr/>
        </p:nvPicPr>
        <p:blipFill>
          <a:blip r:embed="rId6"/>
          <a:stretch>
            <a:fillRect/>
          </a:stretch>
        </p:blipFill>
        <p:spPr>
          <a:xfrm>
            <a:off x="577914" y="5128381"/>
            <a:ext cx="550164" cy="550164"/>
          </a:xfrm>
          <a:prstGeom prst="rect">
            <a:avLst/>
          </a:prstGeom>
        </p:spPr>
      </p:pic>
      <p:sp>
        <p:nvSpPr>
          <p:cNvPr id="30" name="TextBox 29">
            <a:extLst>
              <a:ext uri="{FF2B5EF4-FFF2-40B4-BE49-F238E27FC236}">
                <a16:creationId xmlns:a16="http://schemas.microsoft.com/office/drawing/2014/main" id="{92D416E2-E889-4CF2-9BD2-0F91D0DD05AD}"/>
              </a:ext>
            </a:extLst>
          </p:cNvPr>
          <p:cNvSpPr txBox="1"/>
          <p:nvPr/>
        </p:nvSpPr>
        <p:spPr>
          <a:xfrm>
            <a:off x="1285875" y="5129905"/>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Actions. </a:t>
            </a:r>
            <a:r>
              <a:rPr lang="en-US" dirty="0">
                <a:cs typeface="Segoe UI Semilight" panose="020B0402040204020203" pitchFamily="34" charset="0"/>
              </a:rPr>
              <a:t>Tracks the status of improvement actions recommended by Microsoft Secure Score</a:t>
            </a:r>
          </a:p>
        </p:txBody>
      </p:sp>
      <p:cxnSp>
        <p:nvCxnSpPr>
          <p:cNvPr id="33" name="Straight Connector 32">
            <a:extLst>
              <a:ext uri="{FF2B5EF4-FFF2-40B4-BE49-F238E27FC236}">
                <a16:creationId xmlns:a16="http://schemas.microsoft.com/office/drawing/2014/main" id="{6C4D6F4F-B7E0-49C4-A471-87F55B18CE11}"/>
              </a:ext>
              <a:ext uri="{C183D7F6-B498-43B3-948B-1728B52AA6E4}">
                <adec:decorative xmlns:adec="http://schemas.microsoft.com/office/drawing/2017/decorative" val="1"/>
              </a:ext>
            </a:extLst>
          </p:cNvPr>
          <p:cNvCxnSpPr>
            <a:cxnSpLocks/>
          </p:cNvCxnSpPr>
          <p:nvPr/>
        </p:nvCxnSpPr>
        <p:spPr>
          <a:xfrm>
            <a:off x="1293454" y="5758484"/>
            <a:ext cx="1054122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bar chart">
            <a:extLst>
              <a:ext uri="{FF2B5EF4-FFF2-40B4-BE49-F238E27FC236}">
                <a16:creationId xmlns:a16="http://schemas.microsoft.com/office/drawing/2014/main" id="{0C0A49E0-7B0A-4CFD-8639-AAE7B08F566E}"/>
              </a:ext>
            </a:extLst>
          </p:cNvPr>
          <p:cNvPicPr>
            <a:picLocks noChangeAspect="1"/>
          </p:cNvPicPr>
          <p:nvPr/>
        </p:nvPicPr>
        <p:blipFill>
          <a:blip r:embed="rId7"/>
          <a:stretch>
            <a:fillRect/>
          </a:stretch>
        </p:blipFill>
        <p:spPr>
          <a:xfrm>
            <a:off x="577914" y="5829279"/>
            <a:ext cx="550164" cy="550164"/>
          </a:xfrm>
          <a:prstGeom prst="rect">
            <a:avLst/>
          </a:prstGeom>
        </p:spPr>
      </p:pic>
      <p:sp>
        <p:nvSpPr>
          <p:cNvPr id="31" name="TextBox 30">
            <a:extLst>
              <a:ext uri="{FF2B5EF4-FFF2-40B4-BE49-F238E27FC236}">
                <a16:creationId xmlns:a16="http://schemas.microsoft.com/office/drawing/2014/main" id="{40166EBF-CD14-42B8-BE6D-857712F92D5D}"/>
              </a:ext>
            </a:extLst>
          </p:cNvPr>
          <p:cNvSpPr txBox="1"/>
          <p:nvPr/>
        </p:nvSpPr>
        <p:spPr>
          <a:xfrm>
            <a:off x="1293454" y="5829279"/>
            <a:ext cx="10543052" cy="557784"/>
          </a:xfrm>
          <a:prstGeom prst="rect">
            <a:avLst/>
          </a:prstGeom>
          <a:noFill/>
        </p:spPr>
        <p:txBody>
          <a:bodyPr wrap="square" lIns="0" tIns="0" rIns="0" bIns="0" rtlCol="0" anchor="ctr">
            <a:noAutofit/>
          </a:bodyPr>
          <a:lstStyle/>
          <a:p>
            <a:pPr lvl="0" defTabSz="951304">
              <a:spcBef>
                <a:spcPts val="300"/>
              </a:spcBef>
              <a:buSzPct val="90000"/>
            </a:pPr>
            <a:r>
              <a:rPr lang="en-US" dirty="0">
                <a:latin typeface="+mj-lt"/>
                <a:cs typeface="Segoe UI Semilight" panose="020B0402040204020203" pitchFamily="34" charset="0"/>
              </a:rPr>
              <a:t>History. </a:t>
            </a:r>
            <a:r>
              <a:rPr lang="en-US" dirty="0">
                <a:cs typeface="Segoe UI Semilight" panose="020B0402040204020203" pitchFamily="34" charset="0"/>
              </a:rPr>
              <a:t>Displays a graph of your organization's score over time</a:t>
            </a:r>
          </a:p>
        </p:txBody>
      </p:sp>
    </p:spTree>
    <p:extLst>
      <p:ext uri="{BB962C8B-B14F-4D97-AF65-F5344CB8AC3E}">
        <p14:creationId xmlns:p14="http://schemas.microsoft.com/office/powerpoint/2010/main" val="38976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4" name="TextBox 3">
            <a:extLst>
              <a:ext uri="{FF2B5EF4-FFF2-40B4-BE49-F238E27FC236}">
                <a16:creationId xmlns:a16="http://schemas.microsoft.com/office/drawing/2014/main" id="{32779C40-3B10-4287-9B50-EA0868B41DBC}"/>
              </a:ext>
            </a:extLst>
          </p:cNvPr>
          <p:cNvSpPr txBox="1"/>
          <p:nvPr/>
        </p:nvSpPr>
        <p:spPr>
          <a:xfrm>
            <a:off x="584201" y="1254668"/>
            <a:ext cx="6257941" cy="2841804"/>
          </a:xfrm>
          <a:prstGeom prst="rect">
            <a:avLst/>
          </a:prstGeom>
          <a:noFill/>
        </p:spPr>
        <p:txBody>
          <a:bodyPr wrap="square" lIns="0" tIns="0" rIns="0" bIns="0" rtlCol="0">
            <a:spAutoFit/>
          </a:bodyPr>
          <a:lstStyle/>
          <a:p>
            <a:r>
              <a:rPr lang="en-US" sz="2000" b="0" i="0" dirty="0">
                <a:solidFill>
                  <a:schemeClr val="accent1"/>
                </a:solidFill>
                <a:effectLst/>
                <a:latin typeface="+mj-lt"/>
              </a:rPr>
              <a:t>A threat vector is a path or means by which a hacker can gain access to a target, such as:</a:t>
            </a:r>
          </a:p>
          <a:p>
            <a:endParaRPr lang="en-US" sz="800" b="0" i="0" dirty="0">
              <a:solidFill>
                <a:schemeClr val="accent1"/>
              </a:solidFill>
              <a:effectLst/>
              <a:latin typeface="+mj-lt"/>
            </a:endParaRPr>
          </a:p>
          <a:p>
            <a:r>
              <a:rPr lang="en-US" sz="2000" b="0" i="0" dirty="0">
                <a:solidFill>
                  <a:schemeClr val="accent1"/>
                </a:solidFill>
                <a:effectLst/>
              </a:rPr>
              <a:t>Computers and servers</a:t>
            </a:r>
          </a:p>
          <a:p>
            <a:r>
              <a:rPr lang="en-US" sz="2000" b="0" i="0" dirty="0">
                <a:solidFill>
                  <a:schemeClr val="accent1"/>
                </a:solidFill>
                <a:effectLst/>
              </a:rPr>
              <a:t>Usernames and passwords</a:t>
            </a:r>
          </a:p>
          <a:p>
            <a:r>
              <a:rPr lang="en-US" sz="2000" b="0" i="0" dirty="0">
                <a:solidFill>
                  <a:schemeClr val="accent1"/>
                </a:solidFill>
                <a:effectLst/>
              </a:rPr>
              <a:t>Personal information</a:t>
            </a:r>
          </a:p>
          <a:p>
            <a:r>
              <a:rPr lang="en-US" sz="2000" b="0" i="0" dirty="0">
                <a:solidFill>
                  <a:schemeClr val="accent1"/>
                </a:solidFill>
                <a:effectLst/>
              </a:rPr>
              <a:t>Financial information</a:t>
            </a:r>
          </a:p>
          <a:p>
            <a:endParaRPr lang="en-US" sz="1000" dirty="0">
              <a:solidFill>
                <a:schemeClr val="accent1"/>
              </a:solidFill>
            </a:endParaRPr>
          </a:p>
          <a:p>
            <a:pPr>
              <a:spcBef>
                <a:spcPts val="800"/>
              </a:spcBef>
            </a:pPr>
            <a:r>
              <a:rPr lang="en-US" sz="2000" b="0" i="0" dirty="0">
                <a:effectLst/>
                <a:latin typeface="+mj-lt"/>
              </a:rPr>
              <a:t>This </a:t>
            </a:r>
            <a:r>
              <a:rPr lang="en-US" sz="2000" dirty="0">
                <a:latin typeface="+mj-lt"/>
              </a:rPr>
              <a:t>module</a:t>
            </a:r>
            <a:r>
              <a:rPr lang="en-US" sz="2000" b="0" i="0" dirty="0">
                <a:effectLst/>
                <a:latin typeface="+mj-lt"/>
              </a:rPr>
              <a:t> examines the techniques used by </a:t>
            </a:r>
            <a:br>
              <a:rPr lang="en-US" sz="2000" b="0" i="0" dirty="0">
                <a:effectLst/>
                <a:latin typeface="+mj-lt"/>
              </a:rPr>
            </a:br>
            <a:r>
              <a:rPr lang="en-US" sz="2000" b="0" i="0" dirty="0">
                <a:effectLst/>
                <a:latin typeface="+mj-lt"/>
              </a:rPr>
              <a:t>hackers to:</a:t>
            </a:r>
            <a:endParaRPr lang="en-US" sz="2400" dirty="0">
              <a:latin typeface="+mj-lt"/>
            </a:endParaRPr>
          </a:p>
        </p:txBody>
      </p:sp>
      <p:pic>
        <p:nvPicPr>
          <p:cNvPr id="38" name="Picture 37" descr="Icon of a shield with exclamation mark in the middle">
            <a:extLst>
              <a:ext uri="{FF2B5EF4-FFF2-40B4-BE49-F238E27FC236}">
                <a16:creationId xmlns:a16="http://schemas.microsoft.com/office/drawing/2014/main" id="{DA439A02-95E2-4B6E-BED1-96CE573D5EFC}"/>
              </a:ext>
            </a:extLst>
          </p:cNvPr>
          <p:cNvPicPr>
            <a:picLocks noChangeAspect="1"/>
          </p:cNvPicPr>
          <p:nvPr/>
        </p:nvPicPr>
        <p:blipFill>
          <a:blip r:embed="rId3"/>
          <a:stretch>
            <a:fillRect/>
          </a:stretch>
        </p:blipFill>
        <p:spPr>
          <a:xfrm>
            <a:off x="579438" y="4145686"/>
            <a:ext cx="640080" cy="640080"/>
          </a:xfrm>
          <a:prstGeom prst="rect">
            <a:avLst/>
          </a:prstGeom>
        </p:spPr>
      </p:pic>
      <p:sp>
        <p:nvSpPr>
          <p:cNvPr id="10" name="TextBox 9">
            <a:extLst>
              <a:ext uri="{FF2B5EF4-FFF2-40B4-BE49-F238E27FC236}">
                <a16:creationId xmlns:a16="http://schemas.microsoft.com/office/drawing/2014/main" id="{BEDE8542-57F6-4097-A3ED-C8B5F71DED61}"/>
              </a:ext>
            </a:extLst>
          </p:cNvPr>
          <p:cNvSpPr txBox="1"/>
          <p:nvPr/>
        </p:nvSpPr>
        <p:spPr>
          <a:xfrm>
            <a:off x="1619249" y="4129604"/>
            <a:ext cx="5054601" cy="676656"/>
          </a:xfrm>
          <a:prstGeom prst="rect">
            <a:avLst/>
          </a:prstGeom>
          <a:noFill/>
        </p:spPr>
        <p:txBody>
          <a:bodyPr wrap="square" lIns="0" tIns="0" rIns="0" bIns="0" rtlCol="0" anchor="ctr">
            <a:noAutofit/>
          </a:bodyPr>
          <a:lstStyle/>
          <a:p>
            <a:r>
              <a:rPr lang="en-US" sz="2000" dirty="0"/>
              <a:t>Compromise user accounts through email</a:t>
            </a:r>
          </a:p>
        </p:txBody>
      </p:sp>
      <p:cxnSp>
        <p:nvCxnSpPr>
          <p:cNvPr id="11" name="Straight Connector 10">
            <a:extLst>
              <a:ext uri="{FF2B5EF4-FFF2-40B4-BE49-F238E27FC236}">
                <a16:creationId xmlns:a16="http://schemas.microsoft.com/office/drawing/2014/main" id="{3B223CD3-A3A6-4754-A0BD-E572A69AE238}"/>
              </a:ext>
              <a:ext uri="{C183D7F6-B498-43B3-948B-1728B52AA6E4}">
                <adec:decorative xmlns:adec="http://schemas.microsoft.com/office/drawing/2017/decorative" val="1"/>
              </a:ext>
            </a:extLst>
          </p:cNvPr>
          <p:cNvCxnSpPr>
            <a:cxnSpLocks/>
          </p:cNvCxnSpPr>
          <p:nvPr/>
        </p:nvCxnSpPr>
        <p:spPr>
          <a:xfrm>
            <a:off x="1619250" y="4916412"/>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rectangles with magnifying glass ">
            <a:extLst>
              <a:ext uri="{FF2B5EF4-FFF2-40B4-BE49-F238E27FC236}">
                <a16:creationId xmlns:a16="http://schemas.microsoft.com/office/drawing/2014/main" id="{E21DE2AB-F600-4E4C-B64E-8164B6357961}"/>
              </a:ext>
            </a:extLst>
          </p:cNvPr>
          <p:cNvPicPr>
            <a:picLocks noChangeAspect="1"/>
          </p:cNvPicPr>
          <p:nvPr/>
        </p:nvPicPr>
        <p:blipFill>
          <a:blip r:embed="rId4"/>
          <a:stretch>
            <a:fillRect/>
          </a:stretch>
        </p:blipFill>
        <p:spPr>
          <a:xfrm>
            <a:off x="579439" y="5015970"/>
            <a:ext cx="641350" cy="640080"/>
          </a:xfrm>
          <a:prstGeom prst="rect">
            <a:avLst/>
          </a:prstGeom>
        </p:spPr>
      </p:pic>
      <p:sp>
        <p:nvSpPr>
          <p:cNvPr id="13" name="TextBox 12">
            <a:extLst>
              <a:ext uri="{FF2B5EF4-FFF2-40B4-BE49-F238E27FC236}">
                <a16:creationId xmlns:a16="http://schemas.microsoft.com/office/drawing/2014/main" id="{D6E93DF2-1254-448E-973F-9A7DA1C564F6}"/>
              </a:ext>
            </a:extLst>
          </p:cNvPr>
          <p:cNvSpPr txBox="1"/>
          <p:nvPr/>
        </p:nvSpPr>
        <p:spPr>
          <a:xfrm>
            <a:off x="1619249" y="4988867"/>
            <a:ext cx="5054601" cy="676656"/>
          </a:xfrm>
          <a:prstGeom prst="rect">
            <a:avLst/>
          </a:prstGeom>
          <a:noFill/>
        </p:spPr>
        <p:txBody>
          <a:bodyPr wrap="square" lIns="0" tIns="0" rIns="0" bIns="0" rtlCol="0" anchor="ctr">
            <a:noAutofit/>
          </a:bodyPr>
          <a:lstStyle/>
          <a:p>
            <a:r>
              <a:rPr lang="en-US" sz="2000" dirty="0"/>
              <a:t>Gain control over resources</a:t>
            </a:r>
          </a:p>
        </p:txBody>
      </p:sp>
      <p:cxnSp>
        <p:nvCxnSpPr>
          <p:cNvPr id="14" name="Straight Connector 13">
            <a:extLst>
              <a:ext uri="{FF2B5EF4-FFF2-40B4-BE49-F238E27FC236}">
                <a16:creationId xmlns:a16="http://schemas.microsoft.com/office/drawing/2014/main" id="{4E86D9D1-420B-48DC-BAB5-18ADBCDF5B81}"/>
              </a:ext>
              <a:ext uri="{C183D7F6-B498-43B3-948B-1728B52AA6E4}">
                <adec:decorative xmlns:adec="http://schemas.microsoft.com/office/drawing/2017/decorative" val="1"/>
              </a:ext>
            </a:extLst>
          </p:cNvPr>
          <p:cNvCxnSpPr>
            <a:cxnSpLocks/>
          </p:cNvCxnSpPr>
          <p:nvPr/>
        </p:nvCxnSpPr>
        <p:spPr>
          <a:xfrm>
            <a:off x="1619250" y="5794534"/>
            <a:ext cx="505460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Icon if a screen with a shield in front">
            <a:extLst>
              <a:ext uri="{FF2B5EF4-FFF2-40B4-BE49-F238E27FC236}">
                <a16:creationId xmlns:a16="http://schemas.microsoft.com/office/drawing/2014/main" id="{BB497D7C-3B9E-440A-9440-2550F507E1E0}"/>
              </a:ext>
            </a:extLst>
          </p:cNvPr>
          <p:cNvPicPr>
            <a:picLocks noChangeAspect="1"/>
          </p:cNvPicPr>
          <p:nvPr/>
        </p:nvPicPr>
        <p:blipFill>
          <a:blip r:embed="rId5"/>
          <a:stretch>
            <a:fillRect/>
          </a:stretch>
        </p:blipFill>
        <p:spPr>
          <a:xfrm>
            <a:off x="579439" y="5763939"/>
            <a:ext cx="641350" cy="640080"/>
          </a:xfrm>
          <a:prstGeom prst="rect">
            <a:avLst/>
          </a:prstGeom>
        </p:spPr>
      </p:pic>
      <p:sp>
        <p:nvSpPr>
          <p:cNvPr id="16" name="TextBox 15">
            <a:extLst>
              <a:ext uri="{FF2B5EF4-FFF2-40B4-BE49-F238E27FC236}">
                <a16:creationId xmlns:a16="http://schemas.microsoft.com/office/drawing/2014/main" id="{A34C23BC-8896-4B60-99A6-F04BBF82945E}"/>
              </a:ext>
            </a:extLst>
          </p:cNvPr>
          <p:cNvSpPr txBox="1"/>
          <p:nvPr/>
        </p:nvSpPr>
        <p:spPr>
          <a:xfrm>
            <a:off x="1619249" y="5810423"/>
            <a:ext cx="5054601" cy="676656"/>
          </a:xfrm>
          <a:prstGeom prst="rect">
            <a:avLst/>
          </a:prstGeom>
          <a:noFill/>
        </p:spPr>
        <p:txBody>
          <a:bodyPr wrap="square" lIns="0" tIns="0" rIns="0" bIns="0" rtlCol="0" anchor="ctr">
            <a:noAutofit/>
          </a:bodyPr>
          <a:lstStyle/>
          <a:p>
            <a:r>
              <a:rPr lang="en-US" sz="2000" dirty="0"/>
              <a:t>Compromise data</a:t>
            </a:r>
          </a:p>
        </p:txBody>
      </p:sp>
    </p:spTree>
    <p:extLst>
      <p:ext uri="{BB962C8B-B14F-4D97-AF65-F5344CB8AC3E}">
        <p14:creationId xmlns:p14="http://schemas.microsoft.com/office/powerpoint/2010/main" val="25271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a:t>
            </a:r>
          </a:p>
        </p:txBody>
      </p:sp>
      <p:pic>
        <p:nvPicPr>
          <p:cNvPr id="20" name="Picture 19" descr="Icon of wrench">
            <a:extLst>
              <a:ext uri="{FF2B5EF4-FFF2-40B4-BE49-F238E27FC236}">
                <a16:creationId xmlns:a16="http://schemas.microsoft.com/office/drawing/2014/main" id="{660013DE-A42A-4CDD-B7E0-1C0C93DB2772}"/>
              </a:ext>
            </a:extLst>
          </p:cNvPr>
          <p:cNvPicPr>
            <a:picLocks noChangeAspect="1"/>
          </p:cNvPicPr>
          <p:nvPr/>
        </p:nvPicPr>
        <p:blipFill>
          <a:blip r:embed="rId3"/>
          <a:stretch>
            <a:fillRect/>
          </a:stretch>
        </p:blipFill>
        <p:spPr>
          <a:xfrm>
            <a:off x="581737" y="1155868"/>
            <a:ext cx="815340" cy="815340"/>
          </a:xfrm>
          <a:prstGeom prst="rect">
            <a:avLst/>
          </a:prstGeom>
        </p:spPr>
      </p:pic>
      <p:sp>
        <p:nvSpPr>
          <p:cNvPr id="21" name="TextBox 20">
            <a:extLst>
              <a:ext uri="{FF2B5EF4-FFF2-40B4-BE49-F238E27FC236}">
                <a16:creationId xmlns:a16="http://schemas.microsoft.com/office/drawing/2014/main" id="{48045ACF-6A16-45C8-A639-C68AD3BBBD40}"/>
              </a:ext>
            </a:extLst>
          </p:cNvPr>
          <p:cNvSpPr txBox="1"/>
          <p:nvPr/>
        </p:nvSpPr>
        <p:spPr>
          <a:xfrm>
            <a:off x="1685925" y="1286662"/>
            <a:ext cx="10180385" cy="553998"/>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dirty="0">
                <a:cs typeface="Segoe UI" panose="020B0502040204020203" pitchFamily="34" charset="0"/>
              </a:rPr>
              <a:t>In addition to the web-based Secure Score tool, there is also a Secure Score API which is fully integrated into Microsoft Graph</a:t>
            </a:r>
          </a:p>
        </p:txBody>
      </p:sp>
      <p:cxnSp>
        <p:nvCxnSpPr>
          <p:cNvPr id="22" name="Straight Connector 21">
            <a:extLst>
              <a:ext uri="{FF2B5EF4-FFF2-40B4-BE49-F238E27FC236}">
                <a16:creationId xmlns:a16="http://schemas.microsoft.com/office/drawing/2014/main" id="{FC220213-85E7-4C11-B9E3-3142D1B2BA08}"/>
              </a:ext>
              <a:ext uri="{C183D7F6-B498-43B3-948B-1728B52AA6E4}">
                <adec:decorative xmlns:adec="http://schemas.microsoft.com/office/drawing/2017/decorative" val="1"/>
              </a:ext>
            </a:extLst>
          </p:cNvPr>
          <p:cNvCxnSpPr>
            <a:cxnSpLocks/>
          </p:cNvCxnSpPr>
          <p:nvPr/>
        </p:nvCxnSpPr>
        <p:spPr>
          <a:xfrm>
            <a:off x="1685895" y="2108421"/>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ylinder">
            <a:extLst>
              <a:ext uri="{FF2B5EF4-FFF2-40B4-BE49-F238E27FC236}">
                <a16:creationId xmlns:a16="http://schemas.microsoft.com/office/drawing/2014/main" id="{DD61FE8B-63D9-4F3D-9A10-9D6C987D5DA1}"/>
              </a:ext>
            </a:extLst>
          </p:cNvPr>
          <p:cNvPicPr>
            <a:picLocks noChangeAspect="1"/>
          </p:cNvPicPr>
          <p:nvPr/>
        </p:nvPicPr>
        <p:blipFill>
          <a:blip r:embed="rId4"/>
          <a:stretch>
            <a:fillRect/>
          </a:stretch>
        </p:blipFill>
        <p:spPr>
          <a:xfrm>
            <a:off x="581737" y="2376182"/>
            <a:ext cx="815340" cy="815340"/>
          </a:xfrm>
          <a:prstGeom prst="rect">
            <a:avLst/>
          </a:prstGeom>
        </p:spPr>
      </p:pic>
      <p:sp>
        <p:nvSpPr>
          <p:cNvPr id="25" name="TextBox 24">
            <a:extLst>
              <a:ext uri="{FF2B5EF4-FFF2-40B4-BE49-F238E27FC236}">
                <a16:creationId xmlns:a16="http://schemas.microsoft.com/office/drawing/2014/main" id="{A98F9F99-359B-4217-90F1-18175588B944}"/>
              </a:ext>
            </a:extLst>
          </p:cNvPr>
          <p:cNvSpPr txBox="1"/>
          <p:nvPr/>
        </p:nvSpPr>
        <p:spPr>
          <a:xfrm>
            <a:off x="1685925" y="2376182"/>
            <a:ext cx="10180385" cy="2313495"/>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Potential benefits of collecting Secure Score data through Microsoft Graph include the following scenarios:</a:t>
            </a:r>
          </a:p>
          <a:p>
            <a:pPr lvl="0" defTabSz="951304">
              <a:spcBef>
                <a:spcPts val="300"/>
              </a:spcBef>
              <a:spcAft>
                <a:spcPts val="600"/>
              </a:spcAft>
              <a:buSzPct val="90000"/>
            </a:pPr>
            <a:r>
              <a:rPr lang="en-US" sz="1600">
                <a:cs typeface="Segoe UI" panose="020B0502040204020203" pitchFamily="34" charset="0"/>
              </a:rPr>
              <a:t>Monitor and report on your Secure Score in downstream reporting tools</a:t>
            </a:r>
          </a:p>
          <a:p>
            <a:pPr lvl="0" defTabSz="951304">
              <a:spcBef>
                <a:spcPts val="300"/>
              </a:spcBef>
              <a:spcAft>
                <a:spcPts val="600"/>
              </a:spcAft>
              <a:buSzPct val="90000"/>
            </a:pPr>
            <a:r>
              <a:rPr lang="en-US" sz="1600">
                <a:cs typeface="Segoe UI" panose="020B0502040204020203" pitchFamily="34" charset="0"/>
              </a:rPr>
              <a:t>Track your security configuration baseline</a:t>
            </a:r>
          </a:p>
          <a:p>
            <a:pPr lvl="0" defTabSz="951304">
              <a:spcBef>
                <a:spcPts val="300"/>
              </a:spcBef>
              <a:spcAft>
                <a:spcPts val="600"/>
              </a:spcAft>
              <a:buSzPct val="90000"/>
            </a:pPr>
            <a:r>
              <a:rPr lang="en-US" sz="1600">
                <a:cs typeface="Segoe UI" panose="020B0502040204020203" pitchFamily="34" charset="0"/>
              </a:rPr>
              <a:t>Integrate the data into compliance or cybersecurity insurance applications</a:t>
            </a:r>
          </a:p>
          <a:p>
            <a:pPr lvl="0" defTabSz="951304">
              <a:spcBef>
                <a:spcPts val="300"/>
              </a:spcBef>
              <a:spcAft>
                <a:spcPts val="600"/>
              </a:spcAft>
              <a:buSzPct val="90000"/>
            </a:pPr>
            <a:r>
              <a:rPr lang="en-US" sz="1600">
                <a:cs typeface="Segoe UI" panose="020B0502040204020203" pitchFamily="34" charset="0"/>
              </a:rPr>
              <a:t>Integrate Secure Score data into your Security Incident and Event Management (SIEM) or Cloud Access Security Broker (CASB) solutions to drive a hybrid or multi-cloud framework for security analytics</a:t>
            </a:r>
          </a:p>
        </p:txBody>
      </p:sp>
      <p:cxnSp>
        <p:nvCxnSpPr>
          <p:cNvPr id="26" name="Straight Connector 25">
            <a:extLst>
              <a:ext uri="{FF2B5EF4-FFF2-40B4-BE49-F238E27FC236}">
                <a16:creationId xmlns:a16="http://schemas.microsoft.com/office/drawing/2014/main" id="{27F15BDE-0792-4584-A0AF-08F00000C19B}"/>
              </a:ext>
              <a:ext uri="{C183D7F6-B498-43B3-948B-1728B52AA6E4}">
                <adec:decorative xmlns:adec="http://schemas.microsoft.com/office/drawing/2017/decorative" val="1"/>
              </a:ext>
            </a:extLst>
          </p:cNvPr>
          <p:cNvCxnSpPr>
            <a:cxnSpLocks/>
          </p:cNvCxnSpPr>
          <p:nvPr/>
        </p:nvCxnSpPr>
        <p:spPr>
          <a:xfrm>
            <a:off x="1685895" y="4957438"/>
            <a:ext cx="1017848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5"/>
          <a:stretch>
            <a:fillRect/>
          </a:stretch>
        </p:blipFill>
        <p:spPr>
          <a:xfrm>
            <a:off x="570165" y="5225200"/>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5225200"/>
            <a:ext cx="10180385" cy="1174962"/>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a:latin typeface="+mj-lt"/>
                <a:cs typeface="Segoe UI" panose="020B0502040204020203" pitchFamily="34" charset="0"/>
              </a:rPr>
              <a:t>Once the Secure Score API has been set up, PowerShell scripts are used to retrieve the necessary data from Secure Score:</a:t>
            </a:r>
          </a:p>
          <a:p>
            <a:pPr lvl="0" defTabSz="951304">
              <a:spcBef>
                <a:spcPts val="300"/>
              </a:spcBef>
              <a:spcAft>
                <a:spcPts val="600"/>
              </a:spcAft>
              <a:buSzPct val="90000"/>
            </a:pPr>
            <a:r>
              <a:rPr lang="en-US" sz="1600">
                <a:cs typeface="Segoe UI" panose="020B0502040204020203" pitchFamily="34" charset="0"/>
              </a:rPr>
              <a:t>Using the Get-Secure Score API cmdlet, you can feed data into a Power BI dashboard, conduct advanced analytics, and quickly generate a historical view of the last 30 days of secure score data</a:t>
            </a:r>
          </a:p>
        </p:txBody>
      </p:sp>
    </p:spTree>
    <p:extLst>
      <p:ext uri="{BB962C8B-B14F-4D97-AF65-F5344CB8AC3E}">
        <p14:creationId xmlns:p14="http://schemas.microsoft.com/office/powerpoint/2010/main" val="6100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06DC-6723-4C6B-80EE-1AF2470FCDE9}"/>
              </a:ext>
            </a:extLst>
          </p:cNvPr>
          <p:cNvSpPr>
            <a:spLocks noGrp="1"/>
          </p:cNvSpPr>
          <p:nvPr>
            <p:ph type="title"/>
          </p:nvPr>
        </p:nvSpPr>
        <p:spPr>
          <a:xfrm>
            <a:off x="600059" y="507446"/>
            <a:ext cx="11239464" cy="430887"/>
          </a:xfrm>
        </p:spPr>
        <p:txBody>
          <a:bodyPr/>
          <a:lstStyle/>
          <a:p>
            <a:r>
              <a:rPr lang="en-US" dirty="0"/>
              <a:t>Collect Secure Score data using the Secure Score API (continued) </a:t>
            </a:r>
          </a:p>
        </p:txBody>
      </p:sp>
      <p:pic>
        <p:nvPicPr>
          <p:cNvPr id="28" name="Picture 27" descr="Icon of lock pad">
            <a:extLst>
              <a:ext uri="{FF2B5EF4-FFF2-40B4-BE49-F238E27FC236}">
                <a16:creationId xmlns:a16="http://schemas.microsoft.com/office/drawing/2014/main" id="{E82E2D27-EF07-4747-B6F9-60161B85EC1E}"/>
              </a:ext>
            </a:extLst>
          </p:cNvPr>
          <p:cNvPicPr>
            <a:picLocks noChangeAspect="1"/>
          </p:cNvPicPr>
          <p:nvPr/>
        </p:nvPicPr>
        <p:blipFill>
          <a:blip r:embed="rId3"/>
          <a:stretch>
            <a:fillRect/>
          </a:stretch>
        </p:blipFill>
        <p:spPr>
          <a:xfrm>
            <a:off x="570165" y="1817973"/>
            <a:ext cx="815340" cy="815340"/>
          </a:xfrm>
          <a:prstGeom prst="rect">
            <a:avLst/>
          </a:prstGeom>
        </p:spPr>
      </p:pic>
      <p:sp>
        <p:nvSpPr>
          <p:cNvPr id="29" name="TextBox 28">
            <a:extLst>
              <a:ext uri="{FF2B5EF4-FFF2-40B4-BE49-F238E27FC236}">
                <a16:creationId xmlns:a16="http://schemas.microsoft.com/office/drawing/2014/main" id="{B6D10533-E357-4917-934E-5505046B231C}"/>
              </a:ext>
            </a:extLst>
          </p:cNvPr>
          <p:cNvSpPr txBox="1"/>
          <p:nvPr/>
        </p:nvSpPr>
        <p:spPr>
          <a:xfrm>
            <a:off x="1685925" y="1817973"/>
            <a:ext cx="10180385" cy="2862884"/>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dirty="0">
                <a:latin typeface="+mj-lt"/>
                <a:cs typeface="Segoe UI" panose="020B0502040204020203" pitchFamily="34" charset="0"/>
              </a:rPr>
              <a:t>Acquiring the secure score data from the API in a secure way requires you to set up a few pre-requisites:</a:t>
            </a:r>
          </a:p>
          <a:p>
            <a:pPr lvl="0" defTabSz="951304">
              <a:spcBef>
                <a:spcPts val="300"/>
              </a:spcBef>
              <a:spcAft>
                <a:spcPts val="600"/>
              </a:spcAft>
              <a:buSzPct val="90000"/>
            </a:pPr>
            <a:r>
              <a:rPr lang="en-US" sz="1600" dirty="0">
                <a:cs typeface="Segoe UI" panose="020B0502040204020203" pitchFamily="34" charset="0"/>
              </a:rPr>
              <a:t>Choose your consumption model</a:t>
            </a:r>
          </a:p>
          <a:p>
            <a:pPr lvl="0" defTabSz="951304">
              <a:spcBef>
                <a:spcPts val="300"/>
              </a:spcBef>
              <a:spcAft>
                <a:spcPts val="600"/>
              </a:spcAft>
              <a:buSzPct val="90000"/>
            </a:pPr>
            <a:r>
              <a:rPr lang="en-US" sz="1600" dirty="0">
                <a:cs typeface="Segoe UI" panose="020B0502040204020203" pitchFamily="34" charset="0"/>
              </a:rPr>
              <a:t>Register your application in Azure Active Directory so that you can call the Secure Score API</a:t>
            </a:r>
          </a:p>
          <a:p>
            <a:pPr lvl="0" defTabSz="951304">
              <a:spcBef>
                <a:spcPts val="300"/>
              </a:spcBef>
              <a:spcAft>
                <a:spcPts val="600"/>
              </a:spcAft>
              <a:buSzPct val="90000"/>
            </a:pPr>
            <a:r>
              <a:rPr lang="en-US" sz="1600" dirty="0">
                <a:cs typeface="Segoe UI" panose="020B0502040204020203" pitchFamily="34" charset="0"/>
              </a:rPr>
              <a:t>Grant your application consent to pull data from the Secure Score API</a:t>
            </a:r>
          </a:p>
          <a:p>
            <a:pPr lvl="0" defTabSz="951304">
              <a:spcBef>
                <a:spcPts val="300"/>
              </a:spcBef>
              <a:spcAft>
                <a:spcPts val="600"/>
              </a:spcAft>
              <a:buSzPct val="90000"/>
            </a:pPr>
            <a:r>
              <a:rPr lang="en-US" sz="1600" dirty="0">
                <a:cs typeface="Segoe UI" panose="020B0502040204020203" pitchFamily="34" charset="0"/>
              </a:rPr>
              <a:t>Pull the data</a:t>
            </a:r>
          </a:p>
        </p:txBody>
      </p:sp>
    </p:spTree>
    <p:extLst>
      <p:ext uri="{BB962C8B-B14F-4D97-AF65-F5344CB8AC3E}">
        <p14:creationId xmlns:p14="http://schemas.microsoft.com/office/powerpoint/2010/main" val="16068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0" dirty="0">
                <a:solidFill>
                  <a:schemeClr val="tx1"/>
                </a:solidFill>
              </a:rPr>
              <a:t>Improve your security posture</a:t>
            </a:r>
          </a:p>
        </p:txBody>
      </p:sp>
      <p:pic>
        <p:nvPicPr>
          <p:cNvPr id="38" name="Picture 37" descr="Icon of screen with the letter C on it">
            <a:extLst>
              <a:ext uri="{FF2B5EF4-FFF2-40B4-BE49-F238E27FC236}">
                <a16:creationId xmlns:a16="http://schemas.microsoft.com/office/drawing/2014/main" id="{4DF7BFE4-AC6A-436A-A065-F3109A557FE2}"/>
              </a:ext>
            </a:extLst>
          </p:cNvPr>
          <p:cNvPicPr>
            <a:picLocks noChangeAspect="1"/>
          </p:cNvPicPr>
          <p:nvPr/>
        </p:nvPicPr>
        <p:blipFill>
          <a:blip r:embed="rId3"/>
          <a:stretch>
            <a:fillRect/>
          </a:stretch>
        </p:blipFill>
        <p:spPr>
          <a:xfrm>
            <a:off x="584200" y="1220836"/>
            <a:ext cx="760476" cy="760476"/>
          </a:xfrm>
          <a:prstGeom prst="rect">
            <a:avLst/>
          </a:prstGeom>
        </p:spPr>
      </p:pic>
      <p:sp>
        <p:nvSpPr>
          <p:cNvPr id="10" name="Text Placeholder 3">
            <a:extLst>
              <a:ext uri="{FF2B5EF4-FFF2-40B4-BE49-F238E27FC236}">
                <a16:creationId xmlns:a16="http://schemas.microsoft.com/office/drawing/2014/main" id="{A0CA3D33-5E5A-42C9-A200-F4CBB68B23B5}"/>
              </a:ext>
            </a:extLst>
          </p:cNvPr>
          <p:cNvSpPr txBox="1">
            <a:spLocks/>
          </p:cNvSpPr>
          <p:nvPr/>
        </p:nvSpPr>
        <p:spPr>
          <a:xfrm>
            <a:off x="1641578" y="1350039"/>
            <a:ext cx="9957711" cy="492443"/>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pPr>
            <a:r>
              <a:rPr lang="en-US" sz="1600" spc="0" dirty="0">
                <a:latin typeface="+mn-lt"/>
              </a:rPr>
              <a:t>Once you have used the Secure Score tool to determine the current state of your organization’s security, the next step is to analyze your findings and plan how to improve conditions</a:t>
            </a:r>
          </a:p>
        </p:txBody>
      </p:sp>
      <p:cxnSp>
        <p:nvCxnSpPr>
          <p:cNvPr id="7" name="Straight Connector 6">
            <a:extLst>
              <a:ext uri="{FF2B5EF4-FFF2-40B4-BE49-F238E27FC236}">
                <a16:creationId xmlns:a16="http://schemas.microsoft.com/office/drawing/2014/main" id="{843D42B7-961E-4234-8D54-CF38160712E9}"/>
              </a:ext>
              <a:ext uri="{C183D7F6-B498-43B3-948B-1728B52AA6E4}">
                <adec:decorative xmlns:adec="http://schemas.microsoft.com/office/drawing/2017/decorative" val="1"/>
              </a:ext>
            </a:extLst>
          </p:cNvPr>
          <p:cNvCxnSpPr>
            <a:cxnSpLocks/>
          </p:cNvCxnSpPr>
          <p:nvPr/>
        </p:nvCxnSpPr>
        <p:spPr>
          <a:xfrm>
            <a:off x="1641578" y="2026244"/>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wo rectangles with magnifying glass ">
            <a:extLst>
              <a:ext uri="{FF2B5EF4-FFF2-40B4-BE49-F238E27FC236}">
                <a16:creationId xmlns:a16="http://schemas.microsoft.com/office/drawing/2014/main" id="{7E913054-C16E-4ABD-BB04-3F8D5078077D}"/>
              </a:ext>
            </a:extLst>
          </p:cNvPr>
          <p:cNvPicPr>
            <a:picLocks noChangeAspect="1"/>
          </p:cNvPicPr>
          <p:nvPr/>
        </p:nvPicPr>
        <p:blipFill>
          <a:blip r:embed="rId4"/>
          <a:stretch>
            <a:fillRect/>
          </a:stretch>
        </p:blipFill>
        <p:spPr>
          <a:xfrm>
            <a:off x="584200" y="2210006"/>
            <a:ext cx="760476" cy="760476"/>
          </a:xfrm>
          <a:prstGeom prst="rect">
            <a:avLst/>
          </a:prstGeom>
        </p:spPr>
      </p:pic>
      <p:sp>
        <p:nvSpPr>
          <p:cNvPr id="14" name="Text Placeholder 3">
            <a:extLst>
              <a:ext uri="{FF2B5EF4-FFF2-40B4-BE49-F238E27FC236}">
                <a16:creationId xmlns:a16="http://schemas.microsoft.com/office/drawing/2014/main" id="{31F110DC-7BD4-46C4-8D77-8DEE87838CCC}"/>
              </a:ext>
            </a:extLst>
          </p:cNvPr>
          <p:cNvSpPr txBox="1">
            <a:spLocks/>
          </p:cNvSpPr>
          <p:nvPr/>
        </p:nvSpPr>
        <p:spPr>
          <a:xfrm>
            <a:off x="1641578" y="2210006"/>
            <a:ext cx="9957711" cy="141577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During this planning process, you should consider:</a:t>
            </a:r>
          </a:p>
          <a:p>
            <a:pPr marL="0" lvl="1">
              <a:spcBef>
                <a:spcPts val="600"/>
              </a:spcBef>
            </a:pPr>
            <a:r>
              <a:rPr lang="en-US" sz="1400"/>
              <a:t>Potential for risk</a:t>
            </a:r>
          </a:p>
          <a:p>
            <a:pPr marL="0" lvl="1">
              <a:spcBef>
                <a:spcPts val="600"/>
              </a:spcBef>
            </a:pPr>
            <a:r>
              <a:rPr lang="en-US" sz="1400"/>
              <a:t>Difficulty of implementing proposed solutions</a:t>
            </a:r>
          </a:p>
          <a:p>
            <a:pPr marL="0" lvl="1">
              <a:spcBef>
                <a:spcPts val="600"/>
              </a:spcBef>
            </a:pPr>
            <a:r>
              <a:rPr lang="en-US" sz="1400"/>
              <a:t>Time frames for implementation</a:t>
            </a:r>
          </a:p>
          <a:p>
            <a:pPr marL="0" lvl="1">
              <a:spcBef>
                <a:spcPts val="600"/>
              </a:spcBef>
            </a:pPr>
            <a:r>
              <a:rPr lang="en-US" sz="1400"/>
              <a:t>Impact to your rating based on each Microsoft 365 Secure Score action</a:t>
            </a:r>
          </a:p>
        </p:txBody>
      </p:sp>
      <p:cxnSp>
        <p:nvCxnSpPr>
          <p:cNvPr id="8" name="Straight Connector 7">
            <a:extLst>
              <a:ext uri="{FF2B5EF4-FFF2-40B4-BE49-F238E27FC236}">
                <a16:creationId xmlns:a16="http://schemas.microsoft.com/office/drawing/2014/main" id="{26E0438E-0584-4355-81A5-ECAD8EAE6F71}"/>
              </a:ext>
              <a:ext uri="{C183D7F6-B498-43B3-948B-1728B52AA6E4}">
                <adec:decorative xmlns:adec="http://schemas.microsoft.com/office/drawing/2017/decorative" val="1"/>
              </a:ext>
            </a:extLst>
          </p:cNvPr>
          <p:cNvCxnSpPr>
            <a:cxnSpLocks/>
          </p:cNvCxnSpPr>
          <p:nvPr/>
        </p:nvCxnSpPr>
        <p:spPr>
          <a:xfrm>
            <a:off x="1641578" y="3809540"/>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 of two keys attached to a common ring">
            <a:extLst>
              <a:ext uri="{FF2B5EF4-FFF2-40B4-BE49-F238E27FC236}">
                <a16:creationId xmlns:a16="http://schemas.microsoft.com/office/drawing/2014/main" id="{1704B6CA-59E9-4675-B044-76D95D571382}"/>
              </a:ext>
            </a:extLst>
          </p:cNvPr>
          <p:cNvPicPr>
            <a:picLocks noChangeAspect="1"/>
          </p:cNvPicPr>
          <p:nvPr/>
        </p:nvPicPr>
        <p:blipFill>
          <a:blip r:embed="rId5"/>
          <a:stretch>
            <a:fillRect/>
          </a:stretch>
        </p:blipFill>
        <p:spPr>
          <a:xfrm>
            <a:off x="584200" y="3736174"/>
            <a:ext cx="760476" cy="760476"/>
          </a:xfrm>
          <a:prstGeom prst="rect">
            <a:avLst/>
          </a:prstGeom>
        </p:spPr>
      </p:pic>
      <p:sp>
        <p:nvSpPr>
          <p:cNvPr id="19" name="Text Placeholder 3">
            <a:extLst>
              <a:ext uri="{FF2B5EF4-FFF2-40B4-BE49-F238E27FC236}">
                <a16:creationId xmlns:a16="http://schemas.microsoft.com/office/drawing/2014/main" id="{615C0DA7-4EAB-4C5F-8D00-D00706A10353}"/>
              </a:ext>
            </a:extLst>
          </p:cNvPr>
          <p:cNvSpPr txBox="1">
            <a:spLocks/>
          </p:cNvSpPr>
          <p:nvPr/>
        </p:nvSpPr>
        <p:spPr>
          <a:xfrm>
            <a:off x="1641578" y="3993302"/>
            <a:ext cx="9957711" cy="24622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765"/>
              </a:spcAft>
              <a:defRPr/>
            </a:pPr>
            <a:r>
              <a:rPr lang="en-US" sz="1600" spc="0" dirty="0">
                <a:latin typeface="+mn-lt"/>
              </a:rPr>
              <a:t>Every organization is going to have different success criteria</a:t>
            </a:r>
          </a:p>
        </p:txBody>
      </p:sp>
      <p:cxnSp>
        <p:nvCxnSpPr>
          <p:cNvPr id="9" name="Straight Connector 8">
            <a:extLst>
              <a:ext uri="{FF2B5EF4-FFF2-40B4-BE49-F238E27FC236}">
                <a16:creationId xmlns:a16="http://schemas.microsoft.com/office/drawing/2014/main" id="{424F977F-66A3-4B10-BD35-C6C897FCC9D3}"/>
              </a:ext>
              <a:ext uri="{C183D7F6-B498-43B3-948B-1728B52AA6E4}">
                <adec:decorative xmlns:adec="http://schemas.microsoft.com/office/drawing/2017/decorative" val="1"/>
              </a:ext>
            </a:extLst>
          </p:cNvPr>
          <p:cNvCxnSpPr>
            <a:cxnSpLocks/>
          </p:cNvCxnSpPr>
          <p:nvPr/>
        </p:nvCxnSpPr>
        <p:spPr>
          <a:xfrm>
            <a:off x="1641578" y="4423285"/>
            <a:ext cx="99577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open lock pad">
            <a:extLst>
              <a:ext uri="{FF2B5EF4-FFF2-40B4-BE49-F238E27FC236}">
                <a16:creationId xmlns:a16="http://schemas.microsoft.com/office/drawing/2014/main" id="{B03FD600-3CE5-42DB-8E7A-0064899EF4AD}"/>
              </a:ext>
            </a:extLst>
          </p:cNvPr>
          <p:cNvPicPr>
            <a:picLocks noChangeAspect="1"/>
          </p:cNvPicPr>
          <p:nvPr/>
        </p:nvPicPr>
        <p:blipFill>
          <a:blip r:embed="rId6"/>
          <a:stretch>
            <a:fillRect/>
          </a:stretch>
        </p:blipFill>
        <p:spPr>
          <a:xfrm>
            <a:off x="584200" y="4607045"/>
            <a:ext cx="760476" cy="760476"/>
          </a:xfrm>
          <a:prstGeom prst="rect">
            <a:avLst/>
          </a:prstGeom>
        </p:spPr>
      </p:pic>
      <p:sp>
        <p:nvSpPr>
          <p:cNvPr id="23" name="Text Placeholder 3">
            <a:extLst>
              <a:ext uri="{FF2B5EF4-FFF2-40B4-BE49-F238E27FC236}">
                <a16:creationId xmlns:a16="http://schemas.microsoft.com/office/drawing/2014/main" id="{8675B246-A872-4733-9DA0-AE345D29259A}"/>
              </a:ext>
            </a:extLst>
          </p:cNvPr>
          <p:cNvSpPr txBox="1">
            <a:spLocks/>
          </p:cNvSpPr>
          <p:nvPr/>
        </p:nvSpPr>
        <p:spPr>
          <a:xfrm>
            <a:off x="1641578" y="4607045"/>
            <a:ext cx="9957711" cy="1661993"/>
          </a:xfrm>
          <a:prstGeom prst="rect">
            <a:avLst/>
          </a:prstGeom>
        </p:spPr>
        <p:txBody>
          <a:bodyPr vert="horz" wrap="square" lIns="0" tIns="0" rIns="0" bIns="0" numCol="1"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defRPr/>
            </a:pPr>
            <a:r>
              <a:rPr lang="en-US" sz="1600" spc="0"/>
              <a:t>When designing a security upgrade plan, a common approach is to begin by implementing actions that have the lowest impact on user productivity while providing immediate gains, such as:</a:t>
            </a:r>
          </a:p>
          <a:p>
            <a:pPr marL="0" lvl="1">
              <a:spcBef>
                <a:spcPts val="600"/>
              </a:spcBef>
              <a:buSzPct val="100000"/>
              <a:defRPr/>
            </a:pPr>
            <a:r>
              <a:rPr lang="en-US" sz="1400"/>
              <a:t>Enabling multi-factor authentication on all admin accounts</a:t>
            </a:r>
          </a:p>
          <a:p>
            <a:pPr marL="0" lvl="1">
              <a:spcBef>
                <a:spcPts val="600"/>
              </a:spcBef>
              <a:buSzPct val="100000"/>
              <a:defRPr/>
            </a:pPr>
            <a:r>
              <a:rPr lang="en-US" sz="1400"/>
              <a:t>Designating more than one Global Admin</a:t>
            </a:r>
          </a:p>
          <a:p>
            <a:pPr marL="0" lvl="1">
              <a:spcBef>
                <a:spcPts val="600"/>
              </a:spcBef>
              <a:buSzPct val="100000"/>
              <a:defRPr/>
            </a:pPr>
            <a:r>
              <a:rPr lang="en-US" sz="1400"/>
              <a:t>Enabling auditing across workloads</a:t>
            </a:r>
          </a:p>
          <a:p>
            <a:pPr marL="0" lvl="1">
              <a:spcBef>
                <a:spcPts val="600"/>
              </a:spcBef>
              <a:buSzPct val="100000"/>
              <a:defRPr/>
            </a:pPr>
            <a:r>
              <a:rPr lang="en-US" sz="1400"/>
              <a:t>Enabling mailbox auditing</a:t>
            </a:r>
          </a:p>
        </p:txBody>
      </p:sp>
      <p:sp>
        <p:nvSpPr>
          <p:cNvPr id="27" name="TextBox 26">
            <a:extLst>
              <a:ext uri="{FF2B5EF4-FFF2-40B4-BE49-F238E27FC236}">
                <a16:creationId xmlns:a16="http://schemas.microsoft.com/office/drawing/2014/main" id="{53EABEF0-76AE-41E2-A6A8-CB6270E4FE84}"/>
              </a:ext>
            </a:extLst>
          </p:cNvPr>
          <p:cNvSpPr txBox="1"/>
          <p:nvPr/>
        </p:nvSpPr>
        <p:spPr>
          <a:xfrm>
            <a:off x="7339587" y="5174943"/>
            <a:ext cx="4269124" cy="1092607"/>
          </a:xfrm>
          <a:prstGeom prst="rect">
            <a:avLst/>
          </a:prstGeom>
          <a:noFill/>
        </p:spPr>
        <p:txBody>
          <a:bodyPr wrap="square" lIns="0" tIns="0" rIns="0" bIns="0">
            <a:noAutofit/>
          </a:bodyPr>
          <a:lstStyle/>
          <a:p>
            <a:pPr marL="0" lvl="1">
              <a:spcBef>
                <a:spcPts val="600"/>
              </a:spcBef>
              <a:buSzPct val="100000"/>
              <a:defRPr/>
            </a:pPr>
            <a:r>
              <a:rPr lang="en-US" sz="1400"/>
              <a:t>Having a weekly review of sign-ins: </a:t>
            </a:r>
          </a:p>
          <a:p>
            <a:pPr marL="233363" lvl="1" indent="-161925">
              <a:spcBef>
                <a:spcPts val="600"/>
              </a:spcBef>
              <a:buSzPct val="100000"/>
              <a:buFont typeface="Arial" panose="020B0604020202020204" pitchFamily="34" charset="0"/>
              <a:buChar char="•"/>
              <a:defRPr/>
            </a:pPr>
            <a:r>
              <a:rPr lang="en-US" sz="1400"/>
              <a:t>After multiple failures</a:t>
            </a:r>
          </a:p>
          <a:p>
            <a:pPr marL="233363" lvl="1" indent="-161925">
              <a:spcBef>
                <a:spcPts val="600"/>
              </a:spcBef>
              <a:buSzPct val="100000"/>
              <a:buFont typeface="Arial" panose="020B0604020202020204" pitchFamily="34" charset="0"/>
              <a:buChar char="•"/>
              <a:defRPr/>
            </a:pPr>
            <a:r>
              <a:rPr lang="en-US" sz="1400"/>
              <a:t>From unknown sources</a:t>
            </a:r>
          </a:p>
          <a:p>
            <a:pPr marL="233363" lvl="1" indent="-161925">
              <a:spcBef>
                <a:spcPts val="600"/>
              </a:spcBef>
              <a:buSzPct val="100000"/>
              <a:buFont typeface="Arial" panose="020B0604020202020204" pitchFamily="34" charset="0"/>
              <a:buChar char="•"/>
              <a:defRPr/>
            </a:pPr>
            <a:r>
              <a:rPr lang="en-US" sz="1400"/>
              <a:t>From multiple geographies</a:t>
            </a:r>
          </a:p>
        </p:txBody>
      </p:sp>
    </p:spTree>
    <p:extLst>
      <p:ext uri="{BB962C8B-B14F-4D97-AF65-F5344CB8AC3E}">
        <p14:creationId xmlns:p14="http://schemas.microsoft.com/office/powerpoint/2010/main" val="275777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40775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Microsoft Secure Score:</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9" y="2025860"/>
            <a:ext cx="773166" cy="773166"/>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26251" y="2272143"/>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The benefits of Secure Score and what kind of services can be analyzed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9" y="2964446"/>
            <a:ext cx="773166" cy="773166"/>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178071"/>
            <a:ext cx="8682519" cy="276999"/>
          </a:xfrm>
          <a:prstGeom prst="rect">
            <a:avLst/>
          </a:prstGeom>
        </p:spPr>
        <p:txBody>
          <a:bodyPr wrap="square" lIns="0" tIns="0" rIns="0" bIns="0">
            <a:spAutoFit/>
          </a:bodyPr>
          <a:lstStyle/>
          <a:p>
            <a:pPr marL="0" lvl="1" defTabSz="932563"/>
            <a:r>
              <a:rPr lang="en-US" dirty="0">
                <a:solidFill>
                  <a:srgbClr val="1A1A1A"/>
                </a:solidFill>
                <a:latin typeface="Segoe UI"/>
              </a:rPr>
              <a:t>How to collect data using the Secure Score API</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9" y="3924802"/>
            <a:ext cx="773166" cy="773166"/>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062225"/>
            <a:ext cx="8682518" cy="553998"/>
          </a:xfrm>
          <a:prstGeom prst="rect">
            <a:avLst/>
          </a:prstGeom>
        </p:spPr>
        <p:txBody>
          <a:bodyPr wrap="square" lIns="0" tIns="0" rIns="0" bIns="0">
            <a:spAutoFit/>
          </a:bodyPr>
          <a:lstStyle/>
          <a:p>
            <a:pPr marL="0" lvl="1" defTabSz="932563"/>
            <a:r>
              <a:rPr lang="en-US" dirty="0">
                <a:solidFill>
                  <a:srgbClr val="1A1A1A"/>
                </a:solidFill>
                <a:latin typeface="Segoe UI"/>
              </a:rPr>
              <a:t>How to use the tool to identify gaps between your current state and where you would like to be regarding security</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9" y="4917815"/>
            <a:ext cx="773166" cy="773166"/>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185869"/>
            <a:ext cx="8682518" cy="276999"/>
          </a:xfrm>
          <a:prstGeom prst="rect">
            <a:avLst/>
          </a:prstGeom>
        </p:spPr>
        <p:txBody>
          <a:bodyPr wrap="square" lIns="0" tIns="0" rIns="0" bIns="0">
            <a:spAutoFit/>
          </a:bodyPr>
          <a:lstStyle/>
          <a:p>
            <a:pPr marL="0" lvl="1" defTabSz="932563"/>
            <a:r>
              <a:rPr lang="en-US" dirty="0">
                <a:solidFill>
                  <a:srgbClr val="1A1A1A"/>
                </a:solidFill>
                <a:latin typeface="Segoe UI"/>
              </a:rPr>
              <a:t>Identify actions that will increase your security by mitigating risks</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999128"/>
            <a:ext cx="8682517" cy="276999"/>
          </a:xfrm>
          <a:prstGeom prst="rect">
            <a:avLst/>
          </a:prstGeom>
        </p:spPr>
        <p:txBody>
          <a:bodyPr wrap="square" lIns="0" tIns="0" rIns="0" bIns="0">
            <a:spAutoFit/>
          </a:bodyPr>
          <a:lstStyle/>
          <a:p>
            <a:pPr marL="0" lvl="1" defTabSz="932563"/>
            <a:r>
              <a:rPr lang="en-US" dirty="0">
                <a:solidFill>
                  <a:srgbClr val="1A1A1A"/>
                </a:solidFill>
                <a:latin typeface="Segoe UI"/>
              </a:rPr>
              <a:t>Determine the threats each action will mitigate and the impact it has on users</a:t>
            </a:r>
          </a:p>
        </p:txBody>
      </p:sp>
      <p:pic>
        <p:nvPicPr>
          <p:cNvPr id="2" name="Picture 1" descr="Icon of folder sync">
            <a:extLst>
              <a:ext uri="{FF2B5EF4-FFF2-40B4-BE49-F238E27FC236}">
                <a16:creationId xmlns:a16="http://schemas.microsoft.com/office/drawing/2014/main" id="{4A34B892-4F23-4386-9435-8276A1A79B21}"/>
              </a:ext>
            </a:extLst>
          </p:cNvPr>
          <p:cNvPicPr>
            <a:picLocks noChangeAspect="1"/>
          </p:cNvPicPr>
          <p:nvPr/>
        </p:nvPicPr>
        <p:blipFill>
          <a:blip r:embed="rId7"/>
          <a:stretch>
            <a:fillRect/>
          </a:stretch>
        </p:blipFill>
        <p:spPr>
          <a:xfrm>
            <a:off x="580239" y="5849451"/>
            <a:ext cx="773166" cy="773166"/>
          </a:xfrm>
          <a:prstGeom prst="rect">
            <a:avLst/>
          </a:prstGeom>
        </p:spPr>
      </p:pic>
    </p:spTree>
    <p:extLst>
      <p:ext uri="{BB962C8B-B14F-4D97-AF65-F5344CB8AC3E}">
        <p14:creationId xmlns:p14="http://schemas.microsoft.com/office/powerpoint/2010/main" val="27858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Lab 1 – Tenant Setup and Privileged Identity Management</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20914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507446"/>
            <a:ext cx="11239464" cy="439465"/>
          </a:xfrm>
        </p:spPr>
        <p:txBody>
          <a:bodyPr/>
          <a:lstStyle/>
          <a:p>
            <a:r>
              <a:rPr lang="en-US"/>
              <a:t>Lab exercises</a:t>
            </a:r>
          </a:p>
        </p:txBody>
      </p:sp>
      <p:pic>
        <p:nvPicPr>
          <p:cNvPr id="3" name="Picture 2" descr="Icon of bulb">
            <a:extLst>
              <a:ext uri="{FF2B5EF4-FFF2-40B4-BE49-F238E27FC236}">
                <a16:creationId xmlns:a16="http://schemas.microsoft.com/office/drawing/2014/main" id="{A26BF237-833D-462F-A33F-76765B269232}"/>
              </a:ext>
            </a:extLst>
          </p:cNvPr>
          <p:cNvPicPr>
            <a:picLocks noChangeAspect="1"/>
          </p:cNvPicPr>
          <p:nvPr/>
        </p:nvPicPr>
        <p:blipFill>
          <a:blip r:embed="rId3"/>
          <a:stretch>
            <a:fillRect/>
          </a:stretch>
        </p:blipFill>
        <p:spPr>
          <a:xfrm>
            <a:off x="600321" y="1136849"/>
            <a:ext cx="925068" cy="925068"/>
          </a:xfrm>
          <a:prstGeom prst="rect">
            <a:avLst/>
          </a:prstGeom>
        </p:spPr>
      </p:pic>
      <p:sp>
        <p:nvSpPr>
          <p:cNvPr id="19" name="TextBox 18">
            <a:extLst>
              <a:ext uri="{FF2B5EF4-FFF2-40B4-BE49-F238E27FC236}">
                <a16:creationId xmlns:a16="http://schemas.microsoft.com/office/drawing/2014/main" id="{AA5ED7BD-5EDB-4066-8F1A-3EEE6CCDEB91}"/>
              </a:ext>
            </a:extLst>
          </p:cNvPr>
          <p:cNvSpPr txBox="1"/>
          <p:nvPr/>
        </p:nvSpPr>
        <p:spPr>
          <a:xfrm>
            <a:off x="1778000" y="1080531"/>
            <a:ext cx="10058399" cy="1036181"/>
          </a:xfrm>
          <a:prstGeom prst="rect">
            <a:avLst/>
          </a:prstGeom>
          <a:noFill/>
        </p:spPr>
        <p:txBody>
          <a:bodyPr wrap="square" lIns="0" tIns="0" rIns="0" bIns="0" rtlCol="0" anchor="ctr">
            <a:spAutoFit/>
          </a:bodyPr>
          <a:lstStyle/>
          <a:p>
            <a:pPr fontAlgn="base">
              <a:spcBef>
                <a:spcPts val="400"/>
              </a:spcBef>
            </a:pPr>
            <a:r>
              <a:rPr lang="en-US" sz="2400" dirty="0">
                <a:latin typeface="+mj-lt"/>
                <a:cs typeface="Segoe UI" panose="020B0502040204020203" pitchFamily="34" charset="0"/>
              </a:rPr>
              <a:t>Lab Introduction</a:t>
            </a:r>
          </a:p>
          <a:p>
            <a:pPr fontAlgn="base">
              <a:spcBef>
                <a:spcPts val="400"/>
              </a:spcBef>
            </a:pPr>
            <a:r>
              <a:rPr lang="en-US" sz="2000" dirty="0">
                <a:solidFill>
                  <a:srgbClr val="FF0000"/>
                </a:solidFill>
                <a:latin typeface="+mj-lt"/>
                <a:cs typeface="Segoe UI" panose="020B0502040204020203" pitchFamily="34" charset="0"/>
              </a:rPr>
              <a:t>Important: </a:t>
            </a:r>
            <a:r>
              <a:rPr lang="en-US" sz="2000" dirty="0">
                <a:solidFill>
                  <a:srgbClr val="FF0000"/>
                </a:solidFill>
                <a:cs typeface="Segoe UI" panose="020B0502040204020203" pitchFamily="34" charset="0"/>
              </a:rPr>
              <a:t>Read through </a:t>
            </a:r>
            <a:r>
              <a:rPr lang="en-US" sz="2000">
                <a:solidFill>
                  <a:srgbClr val="FF0000"/>
                </a:solidFill>
                <a:cs typeface="Segoe UI" panose="020B0502040204020203" pitchFamily="34" charset="0"/>
              </a:rPr>
              <a:t>the introduction </a:t>
            </a:r>
            <a:r>
              <a:rPr lang="en-US" sz="2000" dirty="0">
                <a:solidFill>
                  <a:srgbClr val="FF0000"/>
                </a:solidFill>
                <a:cs typeface="Segoe UI" panose="020B0502040204020203" pitchFamily="34" charset="0"/>
              </a:rPr>
              <a:t>that appears in the lab instructions before you start this lab</a:t>
            </a:r>
          </a:p>
        </p:txBody>
      </p:sp>
      <p:sp>
        <p:nvSpPr>
          <p:cNvPr id="8" name="TextBox 7">
            <a:extLst>
              <a:ext uri="{FF2B5EF4-FFF2-40B4-BE49-F238E27FC236}">
                <a16:creationId xmlns:a16="http://schemas.microsoft.com/office/drawing/2014/main" id="{80C62EC5-A5DD-4BFC-B41C-1614DC3B167F}"/>
              </a:ext>
            </a:extLst>
          </p:cNvPr>
          <p:cNvSpPr txBox="1"/>
          <p:nvPr/>
        </p:nvSpPr>
        <p:spPr>
          <a:xfrm>
            <a:off x="585788" y="2309748"/>
            <a:ext cx="5632449" cy="307777"/>
          </a:xfrm>
          <a:prstGeom prst="rect">
            <a:avLst/>
          </a:prstGeom>
          <a:noFill/>
        </p:spPr>
        <p:txBody>
          <a:bodyPr wrap="square" lIns="0" tIns="0" rIns="0" bIns="0" rtlCol="0" anchor="ctr">
            <a:spAutoFit/>
          </a:bodyPr>
          <a:lstStyle/>
          <a:p>
            <a:r>
              <a:rPr lang="en-US" sz="2000" dirty="0">
                <a:latin typeface="+mj-lt"/>
              </a:rPr>
              <a:t>Exercise 1: Initialize your Microsoft 365 Tenant</a:t>
            </a:r>
          </a:p>
        </p:txBody>
      </p:sp>
      <p:sp>
        <p:nvSpPr>
          <p:cNvPr id="9" name="Rectangle 8">
            <a:extLst>
              <a:ext uri="{FF2B5EF4-FFF2-40B4-BE49-F238E27FC236}">
                <a16:creationId xmlns:a16="http://schemas.microsoft.com/office/drawing/2014/main" id="{F069BC8E-4143-4949-88A7-D652D0BE9863}"/>
              </a:ext>
            </a:extLst>
          </p:cNvPr>
          <p:cNvSpPr/>
          <p:nvPr/>
        </p:nvSpPr>
        <p:spPr bwMode="auto">
          <a:xfrm>
            <a:off x="59356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dirty="0">
                <a:solidFill>
                  <a:schemeClr val="accent1"/>
                </a:solidFill>
                <a:latin typeface="+mj-lt"/>
              </a:rPr>
              <a:t>Task 1</a:t>
            </a:r>
          </a:p>
          <a:p>
            <a:pPr lvl="0" defTabSz="932742">
              <a:spcAft>
                <a:spcPts val="1200"/>
              </a:spcAft>
            </a:pPr>
            <a:r>
              <a:rPr lang="en-US" dirty="0">
                <a:solidFill>
                  <a:schemeClr val="tx1"/>
                </a:solidFill>
              </a:rPr>
              <a:t>Obtain your Microsoft 365 credentials</a:t>
            </a:r>
          </a:p>
        </p:txBody>
      </p:sp>
      <p:pic>
        <p:nvPicPr>
          <p:cNvPr id="5" name="Picture 4" descr="Icon of an award badge">
            <a:extLst>
              <a:ext uri="{FF2B5EF4-FFF2-40B4-BE49-F238E27FC236}">
                <a16:creationId xmlns:a16="http://schemas.microsoft.com/office/drawing/2014/main" id="{1337F550-1A8E-4EEE-A942-3C7884BABFC6}"/>
              </a:ext>
            </a:extLst>
          </p:cNvPr>
          <p:cNvPicPr>
            <a:picLocks noChangeAspect="1"/>
          </p:cNvPicPr>
          <p:nvPr/>
        </p:nvPicPr>
        <p:blipFill>
          <a:blip r:embed="rId4"/>
          <a:stretch>
            <a:fillRect/>
          </a:stretch>
        </p:blipFill>
        <p:spPr>
          <a:xfrm>
            <a:off x="3556196" y="2976908"/>
            <a:ext cx="641604" cy="641604"/>
          </a:xfrm>
          <a:prstGeom prst="rect">
            <a:avLst/>
          </a:prstGeom>
        </p:spPr>
      </p:pic>
      <p:sp>
        <p:nvSpPr>
          <p:cNvPr id="21" name="Rectangle 20">
            <a:extLst>
              <a:ext uri="{FF2B5EF4-FFF2-40B4-BE49-F238E27FC236}">
                <a16:creationId xmlns:a16="http://schemas.microsoft.com/office/drawing/2014/main" id="{12CA4FD0-C557-4723-AF94-DFBD2A4D8C4C}"/>
              </a:ext>
            </a:extLst>
          </p:cNvPr>
          <p:cNvSpPr/>
          <p:nvPr/>
        </p:nvSpPr>
        <p:spPr bwMode="auto">
          <a:xfrm>
            <a:off x="4387936"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2</a:t>
            </a:r>
          </a:p>
          <a:p>
            <a:pPr lvl="0" defTabSz="932742">
              <a:spcAft>
                <a:spcPts val="1200"/>
              </a:spcAft>
            </a:pPr>
            <a:r>
              <a:rPr lang="en-US">
                <a:solidFill>
                  <a:schemeClr val="tx1"/>
                </a:solidFill>
              </a:rPr>
              <a:t>Set Up the Organizational </a:t>
            </a:r>
            <a:br>
              <a:rPr lang="en-US">
                <a:solidFill>
                  <a:schemeClr val="tx1"/>
                </a:solidFill>
              </a:rPr>
            </a:br>
            <a:r>
              <a:rPr lang="en-US">
                <a:solidFill>
                  <a:schemeClr val="tx1"/>
                </a:solidFill>
              </a:rPr>
              <a:t>Profile</a:t>
            </a:r>
          </a:p>
        </p:txBody>
      </p:sp>
      <p:pic>
        <p:nvPicPr>
          <p:cNvPr id="13" name="Picture 12" descr="Icon of gear">
            <a:extLst>
              <a:ext uri="{FF2B5EF4-FFF2-40B4-BE49-F238E27FC236}">
                <a16:creationId xmlns:a16="http://schemas.microsoft.com/office/drawing/2014/main" id="{117B5489-3A2A-489A-87D0-0E9121C50B15}"/>
              </a:ext>
            </a:extLst>
          </p:cNvPr>
          <p:cNvPicPr>
            <a:picLocks noChangeAspect="1"/>
          </p:cNvPicPr>
          <p:nvPr/>
        </p:nvPicPr>
        <p:blipFill>
          <a:blip r:embed="rId5"/>
          <a:stretch>
            <a:fillRect/>
          </a:stretch>
        </p:blipFill>
        <p:spPr>
          <a:xfrm>
            <a:off x="7349047" y="2976908"/>
            <a:ext cx="641604" cy="641604"/>
          </a:xfrm>
          <a:prstGeom prst="rect">
            <a:avLst/>
          </a:prstGeom>
        </p:spPr>
      </p:pic>
      <p:sp>
        <p:nvSpPr>
          <p:cNvPr id="22" name="Rectangle 21">
            <a:extLst>
              <a:ext uri="{FF2B5EF4-FFF2-40B4-BE49-F238E27FC236}">
                <a16:creationId xmlns:a16="http://schemas.microsoft.com/office/drawing/2014/main" id="{B4E16822-DA06-48CE-919F-D489367B677A}"/>
              </a:ext>
            </a:extLst>
          </p:cNvPr>
          <p:cNvSpPr/>
          <p:nvPr/>
        </p:nvSpPr>
        <p:spPr bwMode="auto">
          <a:xfrm>
            <a:off x="8182311" y="2743792"/>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3</a:t>
            </a:r>
          </a:p>
          <a:p>
            <a:pPr lvl="0" defTabSz="932742">
              <a:spcAft>
                <a:spcPts val="1200"/>
              </a:spcAft>
            </a:pPr>
            <a:r>
              <a:rPr lang="en-US">
                <a:solidFill>
                  <a:schemeClr val="tx1"/>
                </a:solidFill>
              </a:rPr>
              <a:t>Create a Microsoft 365 </a:t>
            </a:r>
            <a:br>
              <a:rPr lang="en-US">
                <a:solidFill>
                  <a:schemeClr val="tx1"/>
                </a:solidFill>
              </a:rPr>
            </a:br>
            <a:r>
              <a:rPr lang="en-US">
                <a:solidFill>
                  <a:schemeClr val="tx1"/>
                </a:solidFill>
              </a:rPr>
              <a:t>Global Admin account</a:t>
            </a:r>
          </a:p>
        </p:txBody>
      </p:sp>
      <p:pic>
        <p:nvPicPr>
          <p:cNvPr id="18" name="Picture 17" descr="Icon of lock pad">
            <a:extLst>
              <a:ext uri="{FF2B5EF4-FFF2-40B4-BE49-F238E27FC236}">
                <a16:creationId xmlns:a16="http://schemas.microsoft.com/office/drawing/2014/main" id="{BA69E2D1-661B-47B6-BA66-6B2CC0AB7304}"/>
              </a:ext>
            </a:extLst>
          </p:cNvPr>
          <p:cNvPicPr>
            <a:picLocks noChangeAspect="1"/>
          </p:cNvPicPr>
          <p:nvPr/>
        </p:nvPicPr>
        <p:blipFill>
          <a:blip r:embed="rId6"/>
          <a:stretch>
            <a:fillRect/>
          </a:stretch>
        </p:blipFill>
        <p:spPr>
          <a:xfrm>
            <a:off x="11144946" y="2976908"/>
            <a:ext cx="641604" cy="641604"/>
          </a:xfrm>
          <a:prstGeom prst="rect">
            <a:avLst/>
          </a:prstGeom>
        </p:spPr>
      </p:pic>
      <p:sp>
        <p:nvSpPr>
          <p:cNvPr id="25" name="Rectangle 24">
            <a:extLst>
              <a:ext uri="{FF2B5EF4-FFF2-40B4-BE49-F238E27FC236}">
                <a16:creationId xmlns:a16="http://schemas.microsoft.com/office/drawing/2014/main" id="{B4392BD5-284E-4194-8A75-0487BC11C253}"/>
              </a:ext>
            </a:extLst>
          </p:cNvPr>
          <p:cNvSpPr/>
          <p:nvPr/>
        </p:nvSpPr>
        <p:spPr bwMode="auto">
          <a:xfrm>
            <a:off x="593561" y="3953258"/>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4</a:t>
            </a:r>
          </a:p>
          <a:p>
            <a:pPr lvl="0" defTabSz="932742">
              <a:spcAft>
                <a:spcPts val="1200"/>
              </a:spcAft>
            </a:pPr>
            <a:r>
              <a:rPr lang="en-US">
                <a:solidFill>
                  <a:schemeClr val="tx1"/>
                </a:solidFill>
              </a:rPr>
              <a:t>Set up Microsoft 365 User Accounts and Groups</a:t>
            </a:r>
          </a:p>
        </p:txBody>
      </p:sp>
      <p:pic>
        <p:nvPicPr>
          <p:cNvPr id="7" name="Picture 6" descr="Icon of three people">
            <a:extLst>
              <a:ext uri="{FF2B5EF4-FFF2-40B4-BE49-F238E27FC236}">
                <a16:creationId xmlns:a16="http://schemas.microsoft.com/office/drawing/2014/main" id="{BB379B47-6133-4FB2-A9A2-A48035575604}"/>
              </a:ext>
            </a:extLst>
          </p:cNvPr>
          <p:cNvPicPr>
            <a:picLocks noChangeAspect="1"/>
          </p:cNvPicPr>
          <p:nvPr/>
        </p:nvPicPr>
        <p:blipFill>
          <a:blip r:embed="rId7"/>
          <a:stretch>
            <a:fillRect/>
          </a:stretch>
        </p:blipFill>
        <p:spPr>
          <a:xfrm>
            <a:off x="3554672" y="4186374"/>
            <a:ext cx="641604" cy="641604"/>
          </a:xfrm>
          <a:prstGeom prst="rect">
            <a:avLst/>
          </a:prstGeom>
        </p:spPr>
      </p:pic>
      <p:sp>
        <p:nvSpPr>
          <p:cNvPr id="26" name="Rectangle 25">
            <a:extLst>
              <a:ext uri="{FF2B5EF4-FFF2-40B4-BE49-F238E27FC236}">
                <a16:creationId xmlns:a16="http://schemas.microsoft.com/office/drawing/2014/main" id="{93C65702-F150-438B-8092-74E91459F150}"/>
              </a:ext>
            </a:extLst>
          </p:cNvPr>
          <p:cNvSpPr/>
          <p:nvPr/>
        </p:nvSpPr>
        <p:spPr bwMode="auto">
          <a:xfrm>
            <a:off x="4387936"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5</a:t>
            </a:r>
          </a:p>
          <a:p>
            <a:pPr lvl="0" defTabSz="932742">
              <a:spcAft>
                <a:spcPts val="1200"/>
              </a:spcAft>
            </a:pPr>
            <a:r>
              <a:rPr lang="en-US">
                <a:solidFill>
                  <a:schemeClr val="tx1"/>
                </a:solidFill>
              </a:rPr>
              <a:t>Enable IRM for SharePoint </a:t>
            </a:r>
            <a:br>
              <a:rPr lang="en-US">
                <a:solidFill>
                  <a:schemeClr val="tx1"/>
                </a:solidFill>
              </a:rPr>
            </a:br>
            <a:r>
              <a:rPr lang="en-US">
                <a:solidFill>
                  <a:schemeClr val="tx1"/>
                </a:solidFill>
              </a:rPr>
              <a:t>Online</a:t>
            </a:r>
          </a:p>
        </p:txBody>
      </p:sp>
      <p:pic>
        <p:nvPicPr>
          <p:cNvPr id="15" name="Picture 14" descr="Icon of hand pointing a circle">
            <a:extLst>
              <a:ext uri="{FF2B5EF4-FFF2-40B4-BE49-F238E27FC236}">
                <a16:creationId xmlns:a16="http://schemas.microsoft.com/office/drawing/2014/main" id="{76589363-2578-4DF1-BCE8-CF115D503E77}"/>
              </a:ext>
            </a:extLst>
          </p:cNvPr>
          <p:cNvPicPr>
            <a:picLocks noChangeAspect="1"/>
          </p:cNvPicPr>
          <p:nvPr/>
        </p:nvPicPr>
        <p:blipFill>
          <a:blip r:embed="rId8"/>
          <a:stretch>
            <a:fillRect/>
          </a:stretch>
        </p:blipFill>
        <p:spPr>
          <a:xfrm>
            <a:off x="7349047" y="4186571"/>
            <a:ext cx="641604" cy="641604"/>
          </a:xfrm>
          <a:prstGeom prst="rect">
            <a:avLst/>
          </a:prstGeom>
        </p:spPr>
      </p:pic>
      <p:sp>
        <p:nvSpPr>
          <p:cNvPr id="27" name="Rectangle 26">
            <a:extLst>
              <a:ext uri="{FF2B5EF4-FFF2-40B4-BE49-F238E27FC236}">
                <a16:creationId xmlns:a16="http://schemas.microsoft.com/office/drawing/2014/main" id="{19DDF920-F4AE-41FA-9493-69C21DE44208}"/>
              </a:ext>
            </a:extLst>
          </p:cNvPr>
          <p:cNvSpPr/>
          <p:nvPr/>
        </p:nvSpPr>
        <p:spPr bwMode="auto">
          <a:xfrm>
            <a:off x="8182311" y="395345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6</a:t>
            </a:r>
          </a:p>
          <a:p>
            <a:pPr lvl="0" defTabSz="932742">
              <a:spcAft>
                <a:spcPts val="1200"/>
              </a:spcAft>
            </a:pPr>
            <a:r>
              <a:rPr lang="en-US">
                <a:solidFill>
                  <a:schemeClr val="tx1"/>
                </a:solidFill>
              </a:rPr>
              <a:t>Turn on Audit Logging to </a:t>
            </a:r>
            <a:br>
              <a:rPr lang="en-US">
                <a:solidFill>
                  <a:schemeClr val="tx1"/>
                </a:solidFill>
              </a:rPr>
            </a:br>
            <a:r>
              <a:rPr lang="en-US">
                <a:solidFill>
                  <a:schemeClr val="tx1"/>
                </a:solidFill>
              </a:rPr>
              <a:t>enable Alert Policies</a:t>
            </a:r>
          </a:p>
        </p:txBody>
      </p:sp>
      <p:pic>
        <p:nvPicPr>
          <p:cNvPr id="23" name="Picture 22" descr="Icon of a shield with exclamation mark in the middle">
            <a:extLst>
              <a:ext uri="{FF2B5EF4-FFF2-40B4-BE49-F238E27FC236}">
                <a16:creationId xmlns:a16="http://schemas.microsoft.com/office/drawing/2014/main" id="{24A800A4-D20B-4AF3-A6C8-5BCFE1C82692}"/>
              </a:ext>
            </a:extLst>
          </p:cNvPr>
          <p:cNvPicPr>
            <a:picLocks noChangeAspect="1"/>
          </p:cNvPicPr>
          <p:nvPr/>
        </p:nvPicPr>
        <p:blipFill>
          <a:blip r:embed="rId9"/>
          <a:stretch>
            <a:fillRect/>
          </a:stretch>
        </p:blipFill>
        <p:spPr>
          <a:xfrm>
            <a:off x="11144946" y="4186571"/>
            <a:ext cx="641604" cy="641604"/>
          </a:xfrm>
          <a:prstGeom prst="rect">
            <a:avLst/>
          </a:prstGeom>
        </p:spPr>
      </p:pic>
      <p:sp>
        <p:nvSpPr>
          <p:cNvPr id="28" name="Rectangle 27">
            <a:extLst>
              <a:ext uri="{FF2B5EF4-FFF2-40B4-BE49-F238E27FC236}">
                <a16:creationId xmlns:a16="http://schemas.microsoft.com/office/drawing/2014/main" id="{FF6CBBCF-B059-40E5-BEB1-8A707602E69B}"/>
              </a:ext>
            </a:extLst>
          </p:cNvPr>
          <p:cNvSpPr/>
          <p:nvPr/>
        </p:nvSpPr>
        <p:spPr bwMode="auto">
          <a:xfrm>
            <a:off x="593561" y="5162725"/>
            <a:ext cx="3685839" cy="11063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a:solidFill>
                  <a:schemeClr val="accent1"/>
                </a:solidFill>
                <a:latin typeface="+mj-lt"/>
              </a:rPr>
              <a:t>Task 7</a:t>
            </a:r>
          </a:p>
          <a:p>
            <a:pPr lvl="0" defTabSz="932742">
              <a:spcAft>
                <a:spcPts val="1200"/>
              </a:spcAft>
            </a:pPr>
            <a:r>
              <a:rPr lang="en-US">
                <a:solidFill>
                  <a:schemeClr val="tx1"/>
                </a:solidFill>
              </a:rPr>
              <a:t>Prepare Users for Content Searches</a:t>
            </a:r>
          </a:p>
        </p:txBody>
      </p:sp>
      <p:pic>
        <p:nvPicPr>
          <p:cNvPr id="11" name="Picture 10" descr="Icon of magnifying glass">
            <a:extLst>
              <a:ext uri="{FF2B5EF4-FFF2-40B4-BE49-F238E27FC236}">
                <a16:creationId xmlns:a16="http://schemas.microsoft.com/office/drawing/2014/main" id="{0724B7BB-7A88-47E3-BA27-0851C1757722}"/>
              </a:ext>
            </a:extLst>
          </p:cNvPr>
          <p:cNvPicPr>
            <a:picLocks noChangeAspect="1"/>
          </p:cNvPicPr>
          <p:nvPr/>
        </p:nvPicPr>
        <p:blipFill>
          <a:blip r:embed="rId10"/>
          <a:stretch>
            <a:fillRect/>
          </a:stretch>
        </p:blipFill>
        <p:spPr>
          <a:xfrm>
            <a:off x="3556196" y="5395841"/>
            <a:ext cx="641604" cy="641604"/>
          </a:xfrm>
          <a:prstGeom prst="rect">
            <a:avLst/>
          </a:prstGeom>
        </p:spPr>
      </p:pic>
    </p:spTree>
    <p:extLst>
      <p:ext uri="{BB962C8B-B14F-4D97-AF65-F5344CB8AC3E}">
        <p14:creationId xmlns:p14="http://schemas.microsoft.com/office/powerpoint/2010/main" val="254359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spc="0" dirty="0"/>
              <a:t>Module 5: Examine Privileged Identity Management</a:t>
            </a:r>
          </a:p>
        </p:txBody>
      </p:sp>
      <p:pic>
        <p:nvPicPr>
          <p:cNvPr id="3" name="Picture 2" descr="Icon of a web page showing a profile of a person with an arrow pointing right">
            <a:extLst>
              <a:ext uri="{FF2B5EF4-FFF2-40B4-BE49-F238E27FC236}">
                <a16:creationId xmlns:a16="http://schemas.microsoft.com/office/drawing/2014/main" id="{6FA8E3C6-8A80-47A5-9D9A-17ABA770E8C2}"/>
              </a:ext>
            </a:extLst>
          </p:cNvPr>
          <p:cNvPicPr>
            <a:picLocks noChangeAspect="1"/>
          </p:cNvPicPr>
          <p:nvPr/>
        </p:nvPicPr>
        <p:blipFill>
          <a:blip r:embed="rId3"/>
          <a:stretch>
            <a:fillRect/>
          </a:stretch>
        </p:blipFill>
        <p:spPr>
          <a:xfrm>
            <a:off x="10330532" y="3059868"/>
            <a:ext cx="1152475" cy="885481"/>
          </a:xfrm>
          <a:prstGeom prst="rect">
            <a:avLst/>
          </a:prstGeom>
        </p:spPr>
      </p:pic>
    </p:spTree>
    <p:extLst>
      <p:ext uri="{BB962C8B-B14F-4D97-AF65-F5344CB8AC3E}">
        <p14:creationId xmlns:p14="http://schemas.microsoft.com/office/powerpoint/2010/main" val="25905791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8" name="TextBox 7">
            <a:extLst>
              <a:ext uri="{FF2B5EF4-FFF2-40B4-BE49-F238E27FC236}">
                <a16:creationId xmlns:a16="http://schemas.microsoft.com/office/drawing/2014/main" id="{1025280A-08F9-4503-A92E-D1327A6CD13F}"/>
              </a:ext>
            </a:extLst>
          </p:cNvPr>
          <p:cNvSpPr txBox="1"/>
          <p:nvPr/>
        </p:nvSpPr>
        <p:spPr>
          <a:xfrm>
            <a:off x="579438" y="1034377"/>
            <a:ext cx="6103971" cy="2923877"/>
          </a:xfrm>
          <a:prstGeom prst="rect">
            <a:avLst/>
          </a:prstGeom>
          <a:noFill/>
        </p:spPr>
        <p:txBody>
          <a:bodyPr wrap="square" lIns="0" tIns="0" rIns="0" bIns="0" rtlCol="0" anchor="ctr">
            <a:spAutoFit/>
          </a:bodyPr>
          <a:lstStyle/>
          <a:p>
            <a:pPr fontAlgn="base"/>
            <a:r>
              <a:rPr lang="en-US" sz="2000" b="0" i="0" dirty="0">
                <a:solidFill>
                  <a:schemeClr val="accent1"/>
                </a:solidFill>
                <a:effectLst/>
                <a:latin typeface="+mj-lt"/>
              </a:rPr>
              <a:t>Privileged Identity Management (PIM) is an Azure AD service that enables an organization to manage, control, and monitor access to important resources, such as Azure AD, Azure, Microsoft 365, and Microsoft Intune</a:t>
            </a:r>
          </a:p>
          <a:p>
            <a:pPr fontAlgn="base"/>
            <a:endParaRPr lang="en-US" dirty="0">
              <a:latin typeface="+mj-lt"/>
              <a:cs typeface="Segoe UI" panose="020B0502040204020203" pitchFamily="34" charset="0"/>
            </a:endParaRPr>
          </a:p>
          <a:p>
            <a:pPr fontAlgn="base"/>
            <a:r>
              <a:rPr lang="en-US" b="0" i="0" dirty="0">
                <a:effectLst/>
                <a:latin typeface="Segoe UI" panose="020B0502040204020203" pitchFamily="34" charset="0"/>
              </a:rPr>
              <a:t>PIM enables organizations to minimize the number of people who have access to secure information or resources</a:t>
            </a:r>
            <a:endParaRPr lang="en-US" b="0" i="0" dirty="0">
              <a:effectLst/>
              <a:latin typeface="+mj-lt"/>
              <a:cs typeface="Segoe UI" panose="020B0502040204020203" pitchFamily="34" charset="0"/>
            </a:endParaRPr>
          </a:p>
          <a:p>
            <a:pPr fontAlgn="base"/>
            <a:endParaRPr lang="en-US" dirty="0">
              <a:latin typeface="+mj-lt"/>
              <a:cs typeface="Segoe UI" panose="020B0502040204020203" pitchFamily="34" charset="0"/>
            </a:endParaRPr>
          </a:p>
          <a:p>
            <a:pPr fontAlgn="base"/>
            <a:r>
              <a:rPr lang="en-US" dirty="0">
                <a:latin typeface="+mj-lt"/>
                <a:cs typeface="Segoe UI" panose="020B0502040204020203" pitchFamily="34" charset="0"/>
              </a:rPr>
              <a:t>This module examines the following PIM features:</a:t>
            </a:r>
          </a:p>
        </p:txBody>
      </p:sp>
      <p:pic>
        <p:nvPicPr>
          <p:cNvPr id="61" name="Picture 60" descr="Icon of gear">
            <a:extLst>
              <a:ext uri="{FF2B5EF4-FFF2-40B4-BE49-F238E27FC236}">
                <a16:creationId xmlns:a16="http://schemas.microsoft.com/office/drawing/2014/main" id="{174AFD8C-2B7C-4BC1-B1E8-65A6737D16D6}"/>
              </a:ext>
            </a:extLst>
          </p:cNvPr>
          <p:cNvPicPr>
            <a:picLocks noChangeAspect="1"/>
          </p:cNvPicPr>
          <p:nvPr/>
        </p:nvPicPr>
        <p:blipFill>
          <a:blip r:embed="rId3"/>
          <a:stretch>
            <a:fillRect/>
          </a:stretch>
        </p:blipFill>
        <p:spPr>
          <a:xfrm>
            <a:off x="600059" y="4077030"/>
            <a:ext cx="640080" cy="640080"/>
          </a:xfrm>
          <a:prstGeom prst="rect">
            <a:avLst/>
          </a:prstGeom>
        </p:spPr>
      </p:pic>
      <p:sp>
        <p:nvSpPr>
          <p:cNvPr id="10" name="TextBox 9">
            <a:extLst>
              <a:ext uri="{FF2B5EF4-FFF2-40B4-BE49-F238E27FC236}">
                <a16:creationId xmlns:a16="http://schemas.microsoft.com/office/drawing/2014/main" id="{1D38A35A-C310-460E-8484-42B5FF2FDEC9}"/>
              </a:ext>
            </a:extLst>
          </p:cNvPr>
          <p:cNvSpPr txBox="1"/>
          <p:nvPr/>
        </p:nvSpPr>
        <p:spPr>
          <a:xfrm>
            <a:off x="1630975" y="4286702"/>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Configure PIM for use in your organization</a:t>
            </a:r>
          </a:p>
        </p:txBody>
      </p:sp>
      <p:cxnSp>
        <p:nvCxnSpPr>
          <p:cNvPr id="11" name="Straight Connector 10">
            <a:extLst>
              <a:ext uri="{FF2B5EF4-FFF2-40B4-BE49-F238E27FC236}">
                <a16:creationId xmlns:a16="http://schemas.microsoft.com/office/drawing/2014/main" id="{AFB8EC1C-363C-4F9E-AEF8-CEE9D80BC57A}"/>
              </a:ext>
              <a:ext uri="{C183D7F6-B498-43B3-948B-1728B52AA6E4}">
                <adec:decorative xmlns:adec="http://schemas.microsoft.com/office/drawing/2017/decorative" val="1"/>
              </a:ext>
            </a:extLst>
          </p:cNvPr>
          <p:cNvCxnSpPr>
            <a:cxnSpLocks/>
          </p:cNvCxnSpPr>
          <p:nvPr/>
        </p:nvCxnSpPr>
        <p:spPr>
          <a:xfrm>
            <a:off x="1630975" y="4772489"/>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magnifying glass">
            <a:extLst>
              <a:ext uri="{FF2B5EF4-FFF2-40B4-BE49-F238E27FC236}">
                <a16:creationId xmlns:a16="http://schemas.microsoft.com/office/drawing/2014/main" id="{208AEAB7-FC8B-4D90-BE5B-485A08C39397}"/>
              </a:ext>
            </a:extLst>
          </p:cNvPr>
          <p:cNvPicPr>
            <a:picLocks noChangeAspect="1"/>
          </p:cNvPicPr>
          <p:nvPr/>
        </p:nvPicPr>
        <p:blipFill>
          <a:blip r:embed="rId4"/>
          <a:stretch>
            <a:fillRect/>
          </a:stretch>
        </p:blipFill>
        <p:spPr>
          <a:xfrm>
            <a:off x="579438" y="4777785"/>
            <a:ext cx="640080" cy="640080"/>
          </a:xfrm>
          <a:prstGeom prst="rect">
            <a:avLst/>
          </a:prstGeom>
        </p:spPr>
      </p:pic>
      <p:sp>
        <p:nvSpPr>
          <p:cNvPr id="14" name="TextBox 13">
            <a:extLst>
              <a:ext uri="{FF2B5EF4-FFF2-40B4-BE49-F238E27FC236}">
                <a16:creationId xmlns:a16="http://schemas.microsoft.com/office/drawing/2014/main" id="{0365B16D-3205-4E8F-B77E-E8BC9F289A95}"/>
              </a:ext>
            </a:extLst>
          </p:cNvPr>
          <p:cNvSpPr txBox="1"/>
          <p:nvPr/>
        </p:nvSpPr>
        <p:spPr>
          <a:xfrm>
            <a:off x="1644127" y="4963674"/>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Audit PIM roles</a:t>
            </a:r>
          </a:p>
        </p:txBody>
      </p:sp>
      <p:cxnSp>
        <p:nvCxnSpPr>
          <p:cNvPr id="15" name="Straight Connector 14">
            <a:extLst>
              <a:ext uri="{FF2B5EF4-FFF2-40B4-BE49-F238E27FC236}">
                <a16:creationId xmlns:a16="http://schemas.microsoft.com/office/drawing/2014/main" id="{2FF5D5BA-03EC-464D-BAE5-A06175E7A252}"/>
              </a:ext>
              <a:ext uri="{C183D7F6-B498-43B3-948B-1728B52AA6E4}">
                <adec:decorative xmlns:adec="http://schemas.microsoft.com/office/drawing/2017/decorative" val="1"/>
              </a:ext>
            </a:extLst>
          </p:cNvPr>
          <p:cNvCxnSpPr>
            <a:cxnSpLocks/>
          </p:cNvCxnSpPr>
          <p:nvPr/>
        </p:nvCxnSpPr>
        <p:spPr>
          <a:xfrm>
            <a:off x="1630973" y="5409267"/>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a person with a chart">
            <a:extLst>
              <a:ext uri="{FF2B5EF4-FFF2-40B4-BE49-F238E27FC236}">
                <a16:creationId xmlns:a16="http://schemas.microsoft.com/office/drawing/2014/main" id="{D568BFA4-A8CE-4E6D-B038-71A0726E3FEE}"/>
              </a:ext>
            </a:extLst>
          </p:cNvPr>
          <p:cNvPicPr>
            <a:picLocks noChangeAspect="1"/>
          </p:cNvPicPr>
          <p:nvPr/>
        </p:nvPicPr>
        <p:blipFill>
          <a:blip r:embed="rId5"/>
          <a:stretch>
            <a:fillRect/>
          </a:stretch>
        </p:blipFill>
        <p:spPr>
          <a:xfrm>
            <a:off x="579438" y="5445686"/>
            <a:ext cx="640080" cy="640080"/>
          </a:xfrm>
          <a:prstGeom prst="rect">
            <a:avLst/>
          </a:prstGeom>
        </p:spPr>
      </p:pic>
      <p:sp>
        <p:nvSpPr>
          <p:cNvPr id="12" name="TextBox 11">
            <a:extLst>
              <a:ext uri="{FF2B5EF4-FFF2-40B4-BE49-F238E27FC236}">
                <a16:creationId xmlns:a16="http://schemas.microsoft.com/office/drawing/2014/main" id="{96532FD5-5523-4A88-AF10-815F77767513}"/>
              </a:ext>
            </a:extLst>
          </p:cNvPr>
          <p:cNvSpPr txBox="1"/>
          <p:nvPr/>
        </p:nvSpPr>
        <p:spPr>
          <a:xfrm>
            <a:off x="1630975" y="5610498"/>
            <a:ext cx="10202862" cy="276999"/>
          </a:xfrm>
          <a:prstGeom prst="rect">
            <a:avLst/>
          </a:prstGeom>
          <a:noFill/>
        </p:spPr>
        <p:txBody>
          <a:bodyPr wrap="square" lIns="0" tIns="0" rIns="0" bIns="0" rtlCol="0" anchor="ctr">
            <a:spAutoFit/>
          </a:bodyPr>
          <a:lstStyle/>
          <a:p>
            <a:r>
              <a:rPr lang="en-US" dirty="0">
                <a:cs typeface="Segoe UI" panose="020B0502040204020203" pitchFamily="34" charset="0"/>
              </a:rPr>
              <a:t>Microsoft Identity Manager</a:t>
            </a:r>
          </a:p>
        </p:txBody>
      </p:sp>
      <p:cxnSp>
        <p:nvCxnSpPr>
          <p:cNvPr id="13" name="Straight Connector 12">
            <a:extLst>
              <a:ext uri="{FF2B5EF4-FFF2-40B4-BE49-F238E27FC236}">
                <a16:creationId xmlns:a16="http://schemas.microsoft.com/office/drawing/2014/main" id="{4A096BA2-A7EB-4BB1-9713-DA1E50FA1B45}"/>
              </a:ext>
              <a:ext uri="{C183D7F6-B498-43B3-948B-1728B52AA6E4}">
                <adec:decorative xmlns:adec="http://schemas.microsoft.com/office/drawing/2017/decorative" val="1"/>
              </a:ext>
            </a:extLst>
          </p:cNvPr>
          <p:cNvCxnSpPr>
            <a:cxnSpLocks/>
          </p:cNvCxnSpPr>
          <p:nvPr/>
        </p:nvCxnSpPr>
        <p:spPr>
          <a:xfrm>
            <a:off x="1630975" y="6048535"/>
            <a:ext cx="514689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9" name="Picture 68" descr="Icon of three squares connected each other">
            <a:extLst>
              <a:ext uri="{FF2B5EF4-FFF2-40B4-BE49-F238E27FC236}">
                <a16:creationId xmlns:a16="http://schemas.microsoft.com/office/drawing/2014/main" id="{80EC994E-BAE6-4BC2-8F9B-4009B9CEE700}"/>
              </a:ext>
            </a:extLst>
          </p:cNvPr>
          <p:cNvPicPr>
            <a:picLocks noChangeAspect="1"/>
          </p:cNvPicPr>
          <p:nvPr/>
        </p:nvPicPr>
        <p:blipFill>
          <a:blip r:embed="rId6"/>
          <a:stretch>
            <a:fillRect/>
          </a:stretch>
        </p:blipFill>
        <p:spPr>
          <a:xfrm>
            <a:off x="579438" y="6153015"/>
            <a:ext cx="640080" cy="640080"/>
          </a:xfrm>
          <a:prstGeom prst="rect">
            <a:avLst/>
          </a:prstGeom>
        </p:spPr>
      </p:pic>
      <p:sp>
        <p:nvSpPr>
          <p:cNvPr id="16" name="TextBox 15">
            <a:extLst>
              <a:ext uri="{FF2B5EF4-FFF2-40B4-BE49-F238E27FC236}">
                <a16:creationId xmlns:a16="http://schemas.microsoft.com/office/drawing/2014/main" id="{A40D6D42-B8C3-4F66-9283-919ADD1B47E8}"/>
              </a:ext>
            </a:extLst>
          </p:cNvPr>
          <p:cNvSpPr txBox="1"/>
          <p:nvPr/>
        </p:nvSpPr>
        <p:spPr>
          <a:xfrm>
            <a:off x="1630975" y="6365369"/>
            <a:ext cx="5146897" cy="276999"/>
          </a:xfrm>
          <a:prstGeom prst="rect">
            <a:avLst/>
          </a:prstGeom>
          <a:noFill/>
        </p:spPr>
        <p:txBody>
          <a:bodyPr wrap="square" lIns="0" tIns="0" rIns="0" bIns="0" rtlCol="0" anchor="ctr">
            <a:spAutoFit/>
          </a:bodyPr>
          <a:lstStyle/>
          <a:p>
            <a:r>
              <a:rPr lang="en-US" dirty="0">
                <a:cs typeface="Segoe UI" panose="020B0502040204020203" pitchFamily="34" charset="0"/>
              </a:rPr>
              <a:t>Privileged Access Management</a:t>
            </a:r>
          </a:p>
        </p:txBody>
      </p:sp>
      <p:pic>
        <p:nvPicPr>
          <p:cNvPr id="3" name="Picture 2" descr="A group of people standing next to a person in a suit and tie&#10;&#10;Description automatically generated">
            <a:extLst>
              <a:ext uri="{FF2B5EF4-FFF2-40B4-BE49-F238E27FC236}">
                <a16:creationId xmlns:a16="http://schemas.microsoft.com/office/drawing/2014/main" id="{F7715171-EC91-46B9-B15A-9CE725473BD8}"/>
              </a:ext>
            </a:extLst>
          </p:cNvPr>
          <p:cNvPicPr>
            <a:picLocks noChangeAspect="1"/>
          </p:cNvPicPr>
          <p:nvPr/>
        </p:nvPicPr>
        <p:blipFill>
          <a:blip r:embed="rId7"/>
          <a:stretch>
            <a:fillRect/>
          </a:stretch>
        </p:blipFill>
        <p:spPr>
          <a:xfrm>
            <a:off x="6972946" y="0"/>
            <a:ext cx="5447567" cy="6994525"/>
          </a:xfrm>
          <a:prstGeom prst="rect">
            <a:avLst/>
          </a:prstGeom>
        </p:spPr>
      </p:pic>
    </p:spTree>
    <p:extLst>
      <p:ext uri="{BB962C8B-B14F-4D97-AF65-F5344CB8AC3E}">
        <p14:creationId xmlns:p14="http://schemas.microsoft.com/office/powerpoint/2010/main" val="25815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Privileged Identity Management in Azure AD</a:t>
            </a:r>
          </a:p>
        </p:txBody>
      </p:sp>
      <p:pic>
        <p:nvPicPr>
          <p:cNvPr id="6" name="Picture 5" descr="Icon of fingerprint">
            <a:extLst>
              <a:ext uri="{FF2B5EF4-FFF2-40B4-BE49-F238E27FC236}">
                <a16:creationId xmlns:a16="http://schemas.microsoft.com/office/drawing/2014/main" id="{311381E0-DEC0-4D6D-B685-45C0E47BDED3}"/>
              </a:ext>
            </a:extLst>
          </p:cNvPr>
          <p:cNvPicPr>
            <a:picLocks noChangeAspect="1"/>
          </p:cNvPicPr>
          <p:nvPr/>
        </p:nvPicPr>
        <p:blipFill>
          <a:blip r:embed="rId3"/>
          <a:stretch>
            <a:fillRect/>
          </a:stretch>
        </p:blipFill>
        <p:spPr>
          <a:xfrm>
            <a:off x="568641" y="1394990"/>
            <a:ext cx="952500" cy="952500"/>
          </a:xfrm>
          <a:prstGeom prst="rect">
            <a:avLst/>
          </a:prstGeom>
        </p:spPr>
      </p:pic>
      <p:sp>
        <p:nvSpPr>
          <p:cNvPr id="11" name="TextBox 10">
            <a:extLst>
              <a:ext uri="{FF2B5EF4-FFF2-40B4-BE49-F238E27FC236}">
                <a16:creationId xmlns:a16="http://schemas.microsoft.com/office/drawing/2014/main" id="{4A5FAA6F-CF8C-4B46-96C8-5FF4FE070028}"/>
              </a:ext>
            </a:extLst>
          </p:cNvPr>
          <p:cNvSpPr txBox="1"/>
          <p:nvPr/>
        </p:nvSpPr>
        <p:spPr>
          <a:xfrm>
            <a:off x="1866898" y="1501146"/>
            <a:ext cx="10000935" cy="738664"/>
          </a:xfrm>
          <a:prstGeom prst="rect">
            <a:avLst/>
          </a:prstGeom>
          <a:noFill/>
        </p:spPr>
        <p:txBody>
          <a:bodyPr wrap="square" lIns="0" tIns="0" rIns="0" bIns="0" rtlCol="0" anchor="ctr">
            <a:spAutoFit/>
          </a:bodyPr>
          <a:lstStyle/>
          <a:p>
            <a:pPr lvl="0" defTabSz="951304">
              <a:spcBef>
                <a:spcPts val="300"/>
              </a:spcBef>
              <a:spcAft>
                <a:spcPts val="600"/>
              </a:spcAft>
              <a:buSzPct val="90000"/>
            </a:pPr>
            <a:r>
              <a:rPr lang="en-US" sz="2400" dirty="0">
                <a:cs typeface="Segoe UI" panose="020B0502040204020203" pitchFamily="34" charset="0"/>
              </a:rPr>
              <a:t>Azure AD Privileged Identity Management (PIM) enables you to manage, control, and monitor access within your organization</a:t>
            </a:r>
          </a:p>
        </p:txBody>
      </p:sp>
      <p:cxnSp>
        <p:nvCxnSpPr>
          <p:cNvPr id="12" name="Straight Connector 11">
            <a:extLst>
              <a:ext uri="{FF2B5EF4-FFF2-40B4-BE49-F238E27FC236}">
                <a16:creationId xmlns:a16="http://schemas.microsoft.com/office/drawing/2014/main" id="{8492BC62-8653-413C-90F1-6CA3C8E52B4A}"/>
              </a:ext>
              <a:ext uri="{C183D7F6-B498-43B3-948B-1728B52AA6E4}">
                <adec:decorative xmlns:adec="http://schemas.microsoft.com/office/drawing/2017/decorative" val="1"/>
              </a:ext>
            </a:extLst>
          </p:cNvPr>
          <p:cNvCxnSpPr>
            <a:cxnSpLocks/>
          </p:cNvCxnSpPr>
          <p:nvPr/>
        </p:nvCxnSpPr>
        <p:spPr>
          <a:xfrm>
            <a:off x="1866898" y="2690330"/>
            <a:ext cx="1000353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three squares connected each other">
            <a:extLst>
              <a:ext uri="{FF2B5EF4-FFF2-40B4-BE49-F238E27FC236}">
                <a16:creationId xmlns:a16="http://schemas.microsoft.com/office/drawing/2014/main" id="{4CDC1093-3587-4D73-ABA1-28020DC9EE2D}"/>
              </a:ext>
            </a:extLst>
          </p:cNvPr>
          <p:cNvPicPr>
            <a:picLocks noChangeAspect="1"/>
          </p:cNvPicPr>
          <p:nvPr/>
        </p:nvPicPr>
        <p:blipFill>
          <a:blip r:embed="rId4"/>
          <a:stretch>
            <a:fillRect/>
          </a:stretch>
        </p:blipFill>
        <p:spPr>
          <a:xfrm>
            <a:off x="568641" y="2801230"/>
            <a:ext cx="952500" cy="952500"/>
          </a:xfrm>
          <a:prstGeom prst="rect">
            <a:avLst/>
          </a:prstGeom>
        </p:spPr>
      </p:pic>
      <p:sp>
        <p:nvSpPr>
          <p:cNvPr id="13" name="TextBox 12">
            <a:extLst>
              <a:ext uri="{FF2B5EF4-FFF2-40B4-BE49-F238E27FC236}">
                <a16:creationId xmlns:a16="http://schemas.microsoft.com/office/drawing/2014/main" id="{618258C6-DEFE-4135-9342-3A51830B282B}"/>
              </a:ext>
            </a:extLst>
          </p:cNvPr>
          <p:cNvSpPr txBox="1"/>
          <p:nvPr/>
        </p:nvSpPr>
        <p:spPr>
          <a:xfrm>
            <a:off x="1866898" y="3034695"/>
            <a:ext cx="10000935" cy="3213703"/>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sz="2400" dirty="0">
                <a:latin typeface="+mj-lt"/>
                <a:cs typeface="Segoe UI" panose="020B0502040204020203" pitchFamily="34" charset="0"/>
              </a:rPr>
              <a:t>Azure AD Privileged Identity Management helps your organization:</a:t>
            </a:r>
          </a:p>
          <a:p>
            <a:pPr lvl="0" defTabSz="951304">
              <a:spcBef>
                <a:spcPts val="300"/>
              </a:spcBef>
              <a:spcAft>
                <a:spcPts val="600"/>
              </a:spcAft>
              <a:buSzPct val="90000"/>
            </a:pPr>
            <a:r>
              <a:rPr lang="en-US" sz="2000" dirty="0">
                <a:cs typeface="Segoe UI" panose="020B0502040204020203" pitchFamily="34" charset="0"/>
              </a:rPr>
              <a:t>Review which users are assigned privileged roles to manage Azure resources, as well as which users are assigned administrative roles in Azure AD</a:t>
            </a:r>
          </a:p>
          <a:p>
            <a:pPr lvl="0" defTabSz="951304">
              <a:spcBef>
                <a:spcPts val="300"/>
              </a:spcBef>
              <a:spcAft>
                <a:spcPts val="600"/>
              </a:spcAft>
              <a:buSzPct val="90000"/>
            </a:pPr>
            <a:r>
              <a:rPr lang="en-US" sz="2000" dirty="0">
                <a:cs typeface="Segoe UI" panose="020B0502040204020203" pitchFamily="34" charset="0"/>
              </a:rPr>
              <a:t>Enable on-demand, “just in time” administrative access to Microsoft Online Services</a:t>
            </a:r>
          </a:p>
          <a:p>
            <a:pPr lvl="0" defTabSz="951304">
              <a:spcBef>
                <a:spcPts val="300"/>
              </a:spcBef>
              <a:spcAft>
                <a:spcPts val="600"/>
              </a:spcAft>
              <a:buSzPct val="90000"/>
            </a:pPr>
            <a:r>
              <a:rPr lang="en-US" sz="2000" dirty="0">
                <a:cs typeface="Segoe UI" panose="020B0502040204020203" pitchFamily="34" charset="0"/>
              </a:rPr>
              <a:t>See a history of administrator activation, including changes made</a:t>
            </a:r>
          </a:p>
          <a:p>
            <a:pPr lvl="0" defTabSz="951304">
              <a:spcBef>
                <a:spcPts val="300"/>
              </a:spcBef>
              <a:spcAft>
                <a:spcPts val="600"/>
              </a:spcAft>
              <a:buSzPct val="90000"/>
            </a:pPr>
            <a:r>
              <a:rPr lang="en-US" sz="2000" dirty="0">
                <a:cs typeface="Segoe UI" panose="020B0502040204020203" pitchFamily="34" charset="0"/>
              </a:rPr>
              <a:t>Receive alerts about changes in administrator assignments</a:t>
            </a:r>
          </a:p>
          <a:p>
            <a:pPr lvl="0" defTabSz="951304">
              <a:spcBef>
                <a:spcPts val="300"/>
              </a:spcBef>
              <a:spcAft>
                <a:spcPts val="600"/>
              </a:spcAft>
              <a:buSzPct val="90000"/>
            </a:pPr>
            <a:r>
              <a:rPr lang="en-US" sz="2000" dirty="0">
                <a:cs typeface="Segoe UI" panose="020B0502040204020203" pitchFamily="34" charset="0"/>
              </a:rPr>
              <a:t>Require approval to activate Azure AD privileged admin roles</a:t>
            </a:r>
          </a:p>
          <a:p>
            <a:pPr lvl="0" defTabSz="951304">
              <a:spcBef>
                <a:spcPts val="300"/>
              </a:spcBef>
              <a:spcAft>
                <a:spcPts val="600"/>
              </a:spcAft>
              <a:buSzPct val="90000"/>
            </a:pPr>
            <a:r>
              <a:rPr lang="en-US" sz="2000" dirty="0">
                <a:cs typeface="Segoe UI" panose="020B0502040204020203" pitchFamily="34" charset="0"/>
              </a:rPr>
              <a:t>Review membership of administrative roles</a:t>
            </a:r>
          </a:p>
        </p:txBody>
      </p:sp>
    </p:spTree>
    <p:extLst>
      <p:ext uri="{BB962C8B-B14F-4D97-AF65-F5344CB8AC3E}">
        <p14:creationId xmlns:p14="http://schemas.microsoft.com/office/powerpoint/2010/main" val="18935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today's work and threat landscape</a:t>
            </a:r>
          </a:p>
        </p:txBody>
      </p:sp>
      <p:sp>
        <p:nvSpPr>
          <p:cNvPr id="3" name="TextBox 2">
            <a:extLst>
              <a:ext uri="{FF2B5EF4-FFF2-40B4-BE49-F238E27FC236}">
                <a16:creationId xmlns:a16="http://schemas.microsoft.com/office/drawing/2014/main" id="{05FB766C-7C64-414F-A8B4-4FD038E473F0}"/>
              </a:ext>
              <a:ext uri="{C183D7F6-B498-43B3-948B-1728B52AA6E4}">
                <adec:decorative xmlns:adec="http://schemas.microsoft.com/office/drawing/2017/decorative" val="0"/>
              </a:ext>
            </a:extLst>
          </p:cNvPr>
          <p:cNvSpPr txBox="1"/>
          <p:nvPr/>
        </p:nvSpPr>
        <p:spPr>
          <a:xfrm>
            <a:off x="579438" y="4457704"/>
            <a:ext cx="11450637" cy="2325688"/>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200"/>
              </a:spcAft>
              <a:buSzPct val="90000"/>
            </a:pPr>
            <a:r>
              <a:rPr lang="en-US" sz="1800" dirty="0">
                <a:solidFill>
                  <a:schemeClr val="accent1"/>
                </a:solidFill>
                <a:latin typeface="+mj-lt"/>
                <a:cs typeface="Segoe UI Semilight" panose="020B0402040204020203" pitchFamily="34" charset="0"/>
              </a:rPr>
              <a:t>How much control do companies have?</a:t>
            </a:r>
          </a:p>
          <a:p>
            <a:pPr lvl="0" defTabSz="951304">
              <a:spcBef>
                <a:spcPts val="1200"/>
              </a:spcBef>
              <a:spcAft>
                <a:spcPts val="200"/>
              </a:spcAft>
              <a:buSzPct val="90000"/>
            </a:pPr>
            <a:r>
              <a:rPr lang="en-US" dirty="0">
                <a:cs typeface="Segoe UI Semilight" panose="020B0402040204020203" pitchFamily="34" charset="0"/>
              </a:rPr>
              <a:t>While data is being shared with employees, business partners, and customers, organizations must protect users’ identities and data stored on their devices and apps</a:t>
            </a:r>
          </a:p>
          <a:p>
            <a:pPr lvl="0" defTabSz="951304">
              <a:spcBef>
                <a:spcPts val="1200"/>
              </a:spcBef>
              <a:spcAft>
                <a:spcPts val="200"/>
              </a:spcAft>
              <a:buSzPct val="90000"/>
            </a:pPr>
            <a:r>
              <a:rPr lang="en-US" b="0" i="0" dirty="0">
                <a:solidFill>
                  <a:srgbClr val="000000"/>
                </a:solidFill>
                <a:effectLst/>
              </a:rPr>
              <a:t>In today’s cloud-centric world, data is now stored everywhere - it’s on-premises, on PCs, on phones, and in the cloud – making it more difficult than ever to protect</a:t>
            </a:r>
          </a:p>
          <a:p>
            <a:pPr defTabSz="951304">
              <a:spcBef>
                <a:spcPts val="1200"/>
              </a:spcBef>
              <a:spcAft>
                <a:spcPts val="200"/>
              </a:spcAft>
              <a:buSzPct val="90000"/>
            </a:pPr>
            <a:r>
              <a:rPr lang="en-US" dirty="0">
                <a:cs typeface="Segoe UI Semilight" panose="020B0402040204020203" pitchFamily="34" charset="0"/>
              </a:rPr>
              <a:t>As hackers become more sophisticated in their attacks, data theft continues to rise</a:t>
            </a:r>
          </a:p>
        </p:txBody>
      </p:sp>
      <p:pic>
        <p:nvPicPr>
          <p:cNvPr id="5" name="Picture 4">
            <a:extLst>
              <a:ext uri="{FF2B5EF4-FFF2-40B4-BE49-F238E27FC236}">
                <a16:creationId xmlns:a16="http://schemas.microsoft.com/office/drawing/2014/main" id="{5E15CB48-2460-409E-B65A-CCFC7B207A22}"/>
              </a:ext>
            </a:extLst>
          </p:cNvPr>
          <p:cNvPicPr>
            <a:picLocks noChangeAspect="1"/>
          </p:cNvPicPr>
          <p:nvPr/>
        </p:nvPicPr>
        <p:blipFill>
          <a:blip r:embed="rId3"/>
          <a:stretch>
            <a:fillRect/>
          </a:stretch>
        </p:blipFill>
        <p:spPr>
          <a:xfrm>
            <a:off x="5886457" y="1574848"/>
            <a:ext cx="6014145" cy="2460855"/>
          </a:xfrm>
          <a:prstGeom prst="rect">
            <a:avLst/>
          </a:prstGeom>
        </p:spPr>
      </p:pic>
      <p:sp>
        <p:nvSpPr>
          <p:cNvPr id="6" name="Rectangle 5">
            <a:extLst>
              <a:ext uri="{FF2B5EF4-FFF2-40B4-BE49-F238E27FC236}">
                <a16:creationId xmlns:a16="http://schemas.microsoft.com/office/drawing/2014/main" id="{7A619DFC-645A-420B-9623-CC3D41CE3E70}"/>
              </a:ext>
            </a:extLst>
          </p:cNvPr>
          <p:cNvSpPr/>
          <p:nvPr/>
        </p:nvSpPr>
        <p:spPr bwMode="auto">
          <a:xfrm>
            <a:off x="5700717" y="1332677"/>
            <a:ext cx="6329358" cy="299643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85019165-0D67-4CB3-B6D1-73454B440C0E}"/>
              </a:ext>
              <a:ext uri="{C183D7F6-B498-43B3-948B-1728B52AA6E4}">
                <adec:decorative xmlns:adec="http://schemas.microsoft.com/office/drawing/2017/decorative" val="0"/>
              </a:ext>
            </a:extLst>
          </p:cNvPr>
          <p:cNvSpPr txBox="1"/>
          <p:nvPr/>
        </p:nvSpPr>
        <p:spPr>
          <a:xfrm>
            <a:off x="603250" y="1338253"/>
            <a:ext cx="4854576" cy="299086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spcAft>
                <a:spcPts val="200"/>
              </a:spcAft>
              <a:buSzPct val="90000"/>
            </a:pPr>
            <a:r>
              <a:rPr lang="en-US" b="0" i="0" dirty="0">
                <a:solidFill>
                  <a:schemeClr val="accent1"/>
                </a:solidFill>
                <a:effectLst/>
                <a:latin typeface="+mj-lt"/>
              </a:rPr>
              <a:t>Most attacks follow a common process referred to as the “Kill Chain”</a:t>
            </a:r>
          </a:p>
          <a:p>
            <a:pPr lvl="0" defTabSz="951304">
              <a:spcBef>
                <a:spcPts val="1200"/>
              </a:spcBef>
              <a:spcAft>
                <a:spcPts val="200"/>
              </a:spcAft>
              <a:buSzPct val="90000"/>
            </a:pPr>
            <a:r>
              <a:rPr lang="en-US" dirty="0">
                <a:solidFill>
                  <a:srgbClr val="000000"/>
                </a:solidFill>
              </a:rPr>
              <a:t>A</a:t>
            </a:r>
            <a:r>
              <a:rPr lang="en-US" b="0" i="0" dirty="0">
                <a:solidFill>
                  <a:srgbClr val="000000"/>
                </a:solidFill>
                <a:effectLst/>
              </a:rPr>
              <a:t>n attack follows a basic pattern and proceeds from one step to the next</a:t>
            </a:r>
          </a:p>
          <a:p>
            <a:pPr lvl="0" defTabSz="951304">
              <a:spcBef>
                <a:spcPts val="1200"/>
              </a:spcBef>
              <a:spcAft>
                <a:spcPts val="200"/>
              </a:spcAft>
              <a:buSzPct val="90000"/>
            </a:pPr>
            <a:r>
              <a:rPr lang="en-US" b="0" i="0" dirty="0">
                <a:solidFill>
                  <a:srgbClr val="000000"/>
                </a:solidFill>
                <a:effectLst/>
              </a:rPr>
              <a:t>This step-wise process can be defended against by implementing security measures on choke points in the chain</a:t>
            </a:r>
            <a:br>
              <a:rPr lang="en-US" b="0" i="0" dirty="0">
                <a:solidFill>
                  <a:srgbClr val="000000"/>
                </a:solidFill>
                <a:effectLst/>
              </a:rPr>
            </a:br>
            <a:endParaRPr lang="en-US" b="0" i="0" dirty="0">
              <a:solidFill>
                <a:srgbClr val="000000"/>
              </a:solidFill>
              <a:effectLst/>
            </a:endParaRPr>
          </a:p>
        </p:txBody>
      </p:sp>
    </p:spTree>
    <p:extLst>
      <p:ext uri="{BB962C8B-B14F-4D97-AF65-F5344CB8AC3E}">
        <p14:creationId xmlns:p14="http://schemas.microsoft.com/office/powerpoint/2010/main" val="2240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Privileged Identity Management</a:t>
            </a:r>
          </a:p>
        </p:txBody>
      </p:sp>
      <p:sp>
        <p:nvSpPr>
          <p:cNvPr id="4" name="TextBox 3">
            <a:extLst>
              <a:ext uri="{FF2B5EF4-FFF2-40B4-BE49-F238E27FC236}">
                <a16:creationId xmlns:a16="http://schemas.microsoft.com/office/drawing/2014/main" id="{5D3A6D83-A626-48FF-9FA9-303FAE6AA3E6}"/>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800"/>
              </a:spcBef>
              <a:buSzPct val="90000"/>
            </a:pPr>
            <a:r>
              <a:rPr lang="en-US" sz="2400">
                <a:latin typeface="+mj-lt"/>
                <a:cs typeface="Segoe UI Semilight" panose="020B0402040204020203" pitchFamily="34" charset="0"/>
              </a:rPr>
              <a:t>PIM enables an organization to:</a:t>
            </a:r>
          </a:p>
          <a:p>
            <a:pPr lvl="0" defTabSz="951304">
              <a:spcBef>
                <a:spcPts val="1800"/>
              </a:spcBef>
              <a:buSzPct val="90000"/>
            </a:pPr>
            <a:r>
              <a:rPr lang="en-US" sz="2000">
                <a:cs typeface="Segoe UI Semilight" panose="020B0402040204020203" pitchFamily="34" charset="0"/>
              </a:rPr>
              <a:t>Detect potential vulnerabilities affecting its users’ identities</a:t>
            </a:r>
            <a:endParaRPr lang="en-US" sz="2000" dirty="0">
              <a:cs typeface="Segoe UI Semilight" panose="020B0402040204020203" pitchFamily="34" charset="0"/>
            </a:endParaRPr>
          </a:p>
          <a:p>
            <a:pPr lvl="0" defTabSz="951304">
              <a:spcBef>
                <a:spcPts val="1800"/>
              </a:spcBef>
              <a:buSzPct val="90000"/>
            </a:pPr>
            <a:r>
              <a:rPr lang="en-US" sz="2000">
                <a:cs typeface="Segoe UI Semilight" panose="020B0402040204020203" pitchFamily="34" charset="0"/>
              </a:rPr>
              <a:t>Configure automated responses to detected suspicious actions that are related to its users’ identities</a:t>
            </a:r>
          </a:p>
          <a:p>
            <a:pPr lvl="0" defTabSz="951304">
              <a:spcBef>
                <a:spcPts val="1800"/>
              </a:spcBef>
              <a:buSzPct val="90000"/>
            </a:pPr>
            <a:r>
              <a:rPr lang="en-US" sz="2000">
                <a:cs typeface="Segoe UI Semilight" panose="020B0402040204020203" pitchFamily="34" charset="0"/>
              </a:rPr>
              <a:t>Investigate suspicious incidents and take appropriate action to resolve them</a:t>
            </a:r>
          </a:p>
        </p:txBody>
      </p:sp>
      <p:pic>
        <p:nvPicPr>
          <p:cNvPr id="3" name="Picture 2" descr="Graphic showing the access level for Global admin to Azure active directory tenant">
            <a:extLst>
              <a:ext uri="{FF2B5EF4-FFF2-40B4-BE49-F238E27FC236}">
                <a16:creationId xmlns:a16="http://schemas.microsoft.com/office/drawing/2014/main" id="{EA23278E-33ED-474F-8407-921E753BC3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9509" t="-7492" r="-9509" b="-7492"/>
          <a:stretch/>
        </p:blipFill>
        <p:spPr>
          <a:xfrm>
            <a:off x="6324433" y="1454150"/>
            <a:ext cx="5548480" cy="4832350"/>
          </a:xfrm>
          <a:prstGeom prst="rect">
            <a:avLst/>
          </a:prstGeom>
          <a:ln w="19050">
            <a:solidFill>
              <a:schemeClr val="accent1"/>
            </a:solidFill>
          </a:ln>
        </p:spPr>
      </p:pic>
    </p:spTree>
    <p:extLst>
      <p:ext uri="{BB962C8B-B14F-4D97-AF65-F5344CB8AC3E}">
        <p14:creationId xmlns:p14="http://schemas.microsoft.com/office/powerpoint/2010/main" val="2944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Audit Privileged Identity Management</a:t>
            </a:r>
          </a:p>
        </p:txBody>
      </p:sp>
      <p:sp>
        <p:nvSpPr>
          <p:cNvPr id="14" name="TextBox 13">
            <a:extLst>
              <a:ext uri="{FF2B5EF4-FFF2-40B4-BE49-F238E27FC236}">
                <a16:creationId xmlns:a16="http://schemas.microsoft.com/office/drawing/2014/main" id="{78FB0D1D-9FF1-495D-BD52-1AD49BF03F7E}"/>
              </a:ext>
            </a:extLst>
          </p:cNvPr>
          <p:cNvSpPr txBox="1"/>
          <p:nvPr/>
        </p:nvSpPr>
        <p:spPr>
          <a:xfrm>
            <a:off x="600058" y="1095939"/>
            <a:ext cx="11236342" cy="738664"/>
          </a:xfrm>
          <a:prstGeom prst="rect">
            <a:avLst/>
          </a:prstGeom>
          <a:noFill/>
        </p:spPr>
        <p:txBody>
          <a:bodyPr wrap="square" lIns="0" tIns="0" rIns="0" bIns="0" rtlCol="0" anchor="ctr">
            <a:spAutoFit/>
          </a:bodyPr>
          <a:lstStyle/>
          <a:p>
            <a:pPr fontAlgn="base"/>
            <a:r>
              <a:rPr lang="en-US" sz="2400">
                <a:cs typeface="Segoe UI" panose="020B0502040204020203" pitchFamily="34" charset="0"/>
              </a:rPr>
              <a:t>You can use the Privileged Identity Management (PIM) audit history to see all the user assignments and activations within a given time period for all privileged roles</a:t>
            </a:r>
          </a:p>
        </p:txBody>
      </p:sp>
      <p:pic>
        <p:nvPicPr>
          <p:cNvPr id="5" name="Picture 4" descr="Screenshot of a fimdev dashboard highlighting audit history ">
            <a:extLst>
              <a:ext uri="{FF2B5EF4-FFF2-40B4-BE49-F238E27FC236}">
                <a16:creationId xmlns:a16="http://schemas.microsoft.com/office/drawing/2014/main" id="{7B3BD8A7-21EC-4D16-9A41-008F5DC47762}"/>
              </a:ext>
            </a:extLst>
          </p:cNvPr>
          <p:cNvPicPr>
            <a:picLocks noChangeAspect="1"/>
          </p:cNvPicPr>
          <p:nvPr/>
        </p:nvPicPr>
        <p:blipFill rotWithShape="1">
          <a:blip r:embed="rId3"/>
          <a:srcRect l="-12788" t="-4106" r="-12788" b="-4106"/>
          <a:stretch/>
        </p:blipFill>
        <p:spPr>
          <a:xfrm>
            <a:off x="579439" y="2017713"/>
            <a:ext cx="11277598" cy="4764924"/>
          </a:xfrm>
          <a:prstGeom prst="rect">
            <a:avLst/>
          </a:prstGeom>
          <a:ln w="19050">
            <a:solidFill>
              <a:schemeClr val="accent1"/>
            </a:solidFill>
          </a:ln>
        </p:spPr>
      </p:pic>
    </p:spTree>
    <p:extLst>
      <p:ext uri="{BB962C8B-B14F-4D97-AF65-F5344CB8AC3E}">
        <p14:creationId xmlns:p14="http://schemas.microsoft.com/office/powerpoint/2010/main" val="27577899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llustration of Hybrid Identity ">
            <a:extLst>
              <a:ext uri="{FF2B5EF4-FFF2-40B4-BE49-F238E27FC236}">
                <a16:creationId xmlns:a16="http://schemas.microsoft.com/office/drawing/2014/main" id="{E7FE86E9-D5DD-4356-B98C-154CCA4B45DB}"/>
              </a:ext>
            </a:extLst>
          </p:cNvPr>
          <p:cNvPicPr>
            <a:picLocks noChangeAspect="1"/>
          </p:cNvPicPr>
          <p:nvPr/>
        </p:nvPicPr>
        <p:blipFill rotWithShape="1">
          <a:blip r:embed="rId3"/>
          <a:srcRect t="11367"/>
          <a:stretch/>
        </p:blipFill>
        <p:spPr>
          <a:xfrm>
            <a:off x="2827788" y="1719108"/>
            <a:ext cx="7470404" cy="5204205"/>
          </a:xfrm>
          <a:prstGeom prst="round2SameRect">
            <a:avLst>
              <a:gd name="adj1" fmla="val 45390"/>
              <a:gd name="adj2" fmla="val 0"/>
            </a:avLst>
          </a:prstGeom>
        </p:spPr>
      </p:pic>
      <p:sp>
        <p:nvSpPr>
          <p:cNvPr id="17" name="Title 16"/>
          <p:cNvSpPr>
            <a:spLocks noGrp="1"/>
          </p:cNvSpPr>
          <p:nvPr>
            <p:ph type="title"/>
          </p:nvPr>
        </p:nvSpPr>
        <p:spPr/>
        <p:txBody>
          <a:bodyPr/>
          <a:lstStyle/>
          <a:p>
            <a:r>
              <a:rPr lang="en-US" dirty="0"/>
              <a:t>Explore Microsoft Identity Management</a:t>
            </a:r>
          </a:p>
        </p:txBody>
      </p:sp>
      <p:sp>
        <p:nvSpPr>
          <p:cNvPr id="10" name="Rectangle 9">
            <a:extLst>
              <a:ext uri="{FF2B5EF4-FFF2-40B4-BE49-F238E27FC236}">
                <a16:creationId xmlns:a16="http://schemas.microsoft.com/office/drawing/2014/main" id="{9B91D34F-600A-444E-BBB2-8CAED1DCE8BD}"/>
              </a:ext>
              <a:ext uri="{C183D7F6-B498-43B3-948B-1728B52AA6E4}">
                <adec:decorative xmlns:adec="http://schemas.microsoft.com/office/drawing/2017/decorative" val="0"/>
              </a:ext>
            </a:extLst>
          </p:cNvPr>
          <p:cNvSpPr/>
          <p:nvPr/>
        </p:nvSpPr>
        <p:spPr bwMode="auto">
          <a:xfrm>
            <a:off x="581891" y="2019491"/>
            <a:ext cx="11275146" cy="483235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mj-lt"/>
              </a:rPr>
              <a:t>Hybrid Identities</a:t>
            </a:r>
          </a:p>
        </p:txBody>
      </p:sp>
      <p:sp>
        <p:nvSpPr>
          <p:cNvPr id="2" name="TextBox 1">
            <a:extLst>
              <a:ext uri="{FF2B5EF4-FFF2-40B4-BE49-F238E27FC236}">
                <a16:creationId xmlns:a16="http://schemas.microsoft.com/office/drawing/2014/main" id="{CEA81F75-37BE-446D-B01A-FC3D1C1443B0}"/>
              </a:ext>
            </a:extLst>
          </p:cNvPr>
          <p:cNvSpPr txBox="1"/>
          <p:nvPr/>
        </p:nvSpPr>
        <p:spPr>
          <a:xfrm>
            <a:off x="581891" y="1256048"/>
            <a:ext cx="10993810" cy="615553"/>
          </a:xfrm>
          <a:prstGeom prst="rect">
            <a:avLst/>
          </a:prstGeom>
          <a:noFill/>
        </p:spPr>
        <p:txBody>
          <a:bodyPr wrap="square" lIns="0" tIns="0" rIns="0" bIns="0" rtlCol="0">
            <a:spAutoFit/>
          </a:bodyPr>
          <a:lstStyle/>
          <a:p>
            <a:r>
              <a:rPr lang="en-US" sz="2000" b="0" dirty="0">
                <a:solidFill>
                  <a:srgbClr val="000000"/>
                </a:solidFill>
                <a:effectLst/>
              </a:rPr>
              <a:t>Microsoft Identity Manager (MIM) helps organizations manage the users, credentials, policies, </a:t>
            </a:r>
            <a:r>
              <a:rPr lang="en-US" sz="2000" b="0" dirty="0" err="1">
                <a:solidFill>
                  <a:srgbClr val="000000"/>
                </a:solidFill>
                <a:effectLst/>
              </a:rPr>
              <a:t>andaccess</a:t>
            </a:r>
            <a:r>
              <a:rPr lang="en-US" sz="2000" b="0" dirty="0">
                <a:solidFill>
                  <a:srgbClr val="000000"/>
                </a:solidFill>
                <a:effectLst/>
              </a:rPr>
              <a:t> within their organizations and hybrid environments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4225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33F9-CBA5-4941-BE66-FD8AF977E136}"/>
              </a:ext>
            </a:extLst>
          </p:cNvPr>
          <p:cNvSpPr>
            <a:spLocks noGrp="1"/>
          </p:cNvSpPr>
          <p:nvPr>
            <p:ph type="title"/>
          </p:nvPr>
        </p:nvSpPr>
        <p:spPr/>
        <p:txBody>
          <a:bodyPr/>
          <a:lstStyle/>
          <a:p>
            <a:r>
              <a:rPr lang="en-US" dirty="0"/>
              <a:t>Control privileged admin tasks using Privileged Access Management</a:t>
            </a:r>
          </a:p>
        </p:txBody>
      </p:sp>
      <p:pic>
        <p:nvPicPr>
          <p:cNvPr id="5" name="Picture 4" descr="Diagram&#10;&#10;Description automatically generated">
            <a:extLst>
              <a:ext uri="{FF2B5EF4-FFF2-40B4-BE49-F238E27FC236}">
                <a16:creationId xmlns:a16="http://schemas.microsoft.com/office/drawing/2014/main" id="{00B33858-122A-4BFA-9622-C4CF12F8D6F5}"/>
              </a:ext>
            </a:extLst>
          </p:cNvPr>
          <p:cNvPicPr>
            <a:picLocks noChangeAspect="1"/>
          </p:cNvPicPr>
          <p:nvPr/>
        </p:nvPicPr>
        <p:blipFill>
          <a:blip r:embed="rId3"/>
          <a:stretch>
            <a:fillRect/>
          </a:stretch>
        </p:blipFill>
        <p:spPr>
          <a:xfrm>
            <a:off x="1849397" y="2039162"/>
            <a:ext cx="9148364" cy="4955363"/>
          </a:xfrm>
          <a:prstGeom prst="rect">
            <a:avLst/>
          </a:prstGeom>
        </p:spPr>
      </p:pic>
      <p:sp>
        <p:nvSpPr>
          <p:cNvPr id="3" name="Rectangle 2">
            <a:extLst>
              <a:ext uri="{FF2B5EF4-FFF2-40B4-BE49-F238E27FC236}">
                <a16:creationId xmlns:a16="http://schemas.microsoft.com/office/drawing/2014/main" id="{2027BBC4-58C8-4341-90D7-0CEE9F4321ED}"/>
              </a:ext>
            </a:extLst>
          </p:cNvPr>
          <p:cNvSpPr/>
          <p:nvPr/>
        </p:nvSpPr>
        <p:spPr bwMode="auto">
          <a:xfrm>
            <a:off x="600058" y="2352962"/>
            <a:ext cx="11419118" cy="4459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DC781C6-F11E-4E2A-B8B3-CD273408943B}"/>
              </a:ext>
            </a:extLst>
          </p:cNvPr>
          <p:cNvSpPr txBox="1"/>
          <p:nvPr/>
        </p:nvSpPr>
        <p:spPr>
          <a:xfrm>
            <a:off x="600058" y="1188272"/>
            <a:ext cx="11419118" cy="923330"/>
          </a:xfrm>
          <a:prstGeom prst="rect">
            <a:avLst/>
          </a:prstGeom>
          <a:noFill/>
        </p:spPr>
        <p:txBody>
          <a:bodyPr wrap="square" lIns="0" tIns="0" rIns="0" bIns="0" rtlCol="0" anchor="ctr">
            <a:spAutoFit/>
          </a:bodyPr>
          <a:lstStyle/>
          <a:p>
            <a:pPr fontAlgn="base"/>
            <a:r>
              <a:rPr lang="en-US" sz="2000" dirty="0">
                <a:cs typeface="Segoe UI" panose="020B0502040204020203" pitchFamily="34" charset="0"/>
              </a:rPr>
              <a:t>Azure AD Privileged Identity Management (PIM) primarily allows managing access to AD roles and role groups. Conversely, Privileged Access Management (PAM) in Microsoft 365 is only applied at the task level</a:t>
            </a:r>
          </a:p>
        </p:txBody>
      </p:sp>
    </p:spTree>
    <p:extLst>
      <p:ext uri="{BB962C8B-B14F-4D97-AF65-F5344CB8AC3E}">
        <p14:creationId xmlns:p14="http://schemas.microsoft.com/office/powerpoint/2010/main" val="26732201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340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668761"/>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Privileged Identity Management in Azure AD:</a:t>
            </a:r>
            <a:endParaRPr lang="en-US" sz="2800" dirty="0">
              <a:solidFill>
                <a:srgbClr val="1A1A1A"/>
              </a:solidFill>
              <a:latin typeface="Segoe UI"/>
            </a:endParaRPr>
          </a:p>
        </p:txBody>
      </p:sp>
      <p:sp>
        <p:nvSpPr>
          <p:cNvPr id="15" name="Rectangle 14">
            <a:extLst>
              <a:ext uri="{FF2B5EF4-FFF2-40B4-BE49-F238E27FC236}">
                <a16:creationId xmlns:a16="http://schemas.microsoft.com/office/drawing/2014/main" id="{CB6B4858-4F23-409D-8788-2327451F0FAD}"/>
              </a:ext>
            </a:extLst>
          </p:cNvPr>
          <p:cNvSpPr/>
          <p:nvPr/>
        </p:nvSpPr>
        <p:spPr>
          <a:xfrm>
            <a:off x="1626251" y="2782145"/>
            <a:ext cx="8682519" cy="307777"/>
          </a:xfrm>
          <a:prstGeom prst="rect">
            <a:avLst/>
          </a:prstGeom>
        </p:spPr>
        <p:txBody>
          <a:bodyPr wrap="square" lIns="0" tIns="0" rIns="0" bIns="0">
            <a:spAutoFit/>
          </a:bodyPr>
          <a:lstStyle/>
          <a:p>
            <a:pPr marL="0" lvl="1" defTabSz="932563"/>
            <a:r>
              <a:rPr lang="en-US" sz="2000" dirty="0">
                <a:solidFill>
                  <a:srgbClr val="1A1A1A"/>
                </a:solidFill>
                <a:latin typeface="Segoe UI"/>
              </a:rPr>
              <a:t>Configure PIM for use in your organization</a:t>
            </a:r>
          </a:p>
        </p:txBody>
      </p:sp>
      <p:sp>
        <p:nvSpPr>
          <p:cNvPr id="21" name="Rectangle 20">
            <a:extLst>
              <a:ext uri="{FF2B5EF4-FFF2-40B4-BE49-F238E27FC236}">
                <a16:creationId xmlns:a16="http://schemas.microsoft.com/office/drawing/2014/main" id="{90E33D6A-0644-4C13-8693-AA46EB5D3EAB}"/>
              </a:ext>
            </a:extLst>
          </p:cNvPr>
          <p:cNvSpPr/>
          <p:nvPr/>
        </p:nvSpPr>
        <p:spPr>
          <a:xfrm>
            <a:off x="1626252" y="3619165"/>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Audit PIM roles</a:t>
            </a:r>
          </a:p>
        </p:txBody>
      </p:sp>
      <p:sp>
        <p:nvSpPr>
          <p:cNvPr id="25" name="Rectangle 24">
            <a:extLst>
              <a:ext uri="{FF2B5EF4-FFF2-40B4-BE49-F238E27FC236}">
                <a16:creationId xmlns:a16="http://schemas.microsoft.com/office/drawing/2014/main" id="{420E0C65-70A3-4431-BC60-7162792FAACB}"/>
              </a:ext>
            </a:extLst>
          </p:cNvPr>
          <p:cNvSpPr/>
          <p:nvPr/>
        </p:nvSpPr>
        <p:spPr>
          <a:xfrm>
            <a:off x="1626252" y="4476222"/>
            <a:ext cx="8682518" cy="307777"/>
          </a:xfrm>
          <a:prstGeom prst="rect">
            <a:avLst/>
          </a:prstGeom>
        </p:spPr>
        <p:txBody>
          <a:bodyPr wrap="square" lIns="0" tIns="0" rIns="0" bIns="0">
            <a:spAutoFit/>
          </a:bodyPr>
          <a:lstStyle/>
          <a:p>
            <a:pPr marL="0" lvl="1" defTabSz="932563"/>
            <a:r>
              <a:rPr lang="en-US" sz="2000" dirty="0">
                <a:solidFill>
                  <a:srgbClr val="1A1A1A"/>
                </a:solidFill>
                <a:latin typeface="Segoe UI"/>
              </a:rPr>
              <a:t>Microsoft Identity Manager</a:t>
            </a:r>
          </a:p>
        </p:txBody>
      </p:sp>
      <p:sp>
        <p:nvSpPr>
          <p:cNvPr id="13" name="Rectangle 12">
            <a:extLst>
              <a:ext uri="{FF2B5EF4-FFF2-40B4-BE49-F238E27FC236}">
                <a16:creationId xmlns:a16="http://schemas.microsoft.com/office/drawing/2014/main" id="{AC7462A4-B104-4229-A1B5-2A905569EA26}"/>
              </a:ext>
            </a:extLst>
          </p:cNvPr>
          <p:cNvSpPr/>
          <p:nvPr/>
        </p:nvSpPr>
        <p:spPr>
          <a:xfrm>
            <a:off x="1626251" y="5263836"/>
            <a:ext cx="8682517" cy="307777"/>
          </a:xfrm>
          <a:prstGeom prst="rect">
            <a:avLst/>
          </a:prstGeom>
        </p:spPr>
        <p:txBody>
          <a:bodyPr wrap="square" lIns="0" tIns="0" rIns="0" bIns="0">
            <a:spAutoFit/>
          </a:bodyPr>
          <a:lstStyle/>
          <a:p>
            <a:pPr marL="0" lvl="1" defTabSz="932563"/>
            <a:r>
              <a:rPr lang="en-US" sz="2000" dirty="0">
                <a:solidFill>
                  <a:srgbClr val="1A1A1A"/>
                </a:solidFill>
                <a:latin typeface="Segoe UI"/>
              </a:rPr>
              <a:t>Privileged Access Management in Microsoft 365</a:t>
            </a:r>
          </a:p>
        </p:txBody>
      </p:sp>
      <p:pic>
        <p:nvPicPr>
          <p:cNvPr id="89" name="Picture 88" descr="Icon of gear">
            <a:extLst>
              <a:ext uri="{FF2B5EF4-FFF2-40B4-BE49-F238E27FC236}">
                <a16:creationId xmlns:a16="http://schemas.microsoft.com/office/drawing/2014/main" id="{A8E98673-A52F-4812-BC0F-740FEC6A9093}"/>
              </a:ext>
            </a:extLst>
          </p:cNvPr>
          <p:cNvPicPr>
            <a:picLocks noChangeAspect="1"/>
          </p:cNvPicPr>
          <p:nvPr/>
        </p:nvPicPr>
        <p:blipFill>
          <a:blip r:embed="rId3"/>
          <a:stretch>
            <a:fillRect/>
          </a:stretch>
        </p:blipFill>
        <p:spPr>
          <a:xfrm>
            <a:off x="663144" y="2626503"/>
            <a:ext cx="640080" cy="640080"/>
          </a:xfrm>
          <a:prstGeom prst="rect">
            <a:avLst/>
          </a:prstGeom>
        </p:spPr>
      </p:pic>
      <p:pic>
        <p:nvPicPr>
          <p:cNvPr id="91" name="Picture 90" descr="Icon of magnifying glass">
            <a:extLst>
              <a:ext uri="{FF2B5EF4-FFF2-40B4-BE49-F238E27FC236}">
                <a16:creationId xmlns:a16="http://schemas.microsoft.com/office/drawing/2014/main" id="{19E5A43C-8C83-4D0E-8DAD-8C1E54A94AAF}"/>
              </a:ext>
            </a:extLst>
          </p:cNvPr>
          <p:cNvPicPr>
            <a:picLocks noChangeAspect="1"/>
          </p:cNvPicPr>
          <p:nvPr/>
        </p:nvPicPr>
        <p:blipFill>
          <a:blip r:embed="rId4"/>
          <a:stretch>
            <a:fillRect/>
          </a:stretch>
        </p:blipFill>
        <p:spPr>
          <a:xfrm>
            <a:off x="663144" y="3452001"/>
            <a:ext cx="640080" cy="640080"/>
          </a:xfrm>
          <a:prstGeom prst="rect">
            <a:avLst/>
          </a:prstGeom>
        </p:spPr>
      </p:pic>
      <p:pic>
        <p:nvPicPr>
          <p:cNvPr id="93" name="Picture 92" descr="Icon of a person with a chart">
            <a:extLst>
              <a:ext uri="{FF2B5EF4-FFF2-40B4-BE49-F238E27FC236}">
                <a16:creationId xmlns:a16="http://schemas.microsoft.com/office/drawing/2014/main" id="{F8EED6D4-81BD-46C4-9E7D-9AE5ADDF6394}"/>
              </a:ext>
            </a:extLst>
          </p:cNvPr>
          <p:cNvPicPr>
            <a:picLocks noChangeAspect="1"/>
          </p:cNvPicPr>
          <p:nvPr/>
        </p:nvPicPr>
        <p:blipFill>
          <a:blip r:embed="rId5"/>
          <a:stretch>
            <a:fillRect/>
          </a:stretch>
        </p:blipFill>
        <p:spPr>
          <a:xfrm>
            <a:off x="663144" y="4314768"/>
            <a:ext cx="640080" cy="640080"/>
          </a:xfrm>
          <a:prstGeom prst="rect">
            <a:avLst/>
          </a:prstGeom>
        </p:spPr>
      </p:pic>
      <p:pic>
        <p:nvPicPr>
          <p:cNvPr id="95" name="Picture 94" descr="Icon of three squares connected each other">
            <a:extLst>
              <a:ext uri="{FF2B5EF4-FFF2-40B4-BE49-F238E27FC236}">
                <a16:creationId xmlns:a16="http://schemas.microsoft.com/office/drawing/2014/main" id="{2321E157-5DF0-4469-9366-B6294CEB3756}"/>
              </a:ext>
            </a:extLst>
          </p:cNvPr>
          <p:cNvPicPr>
            <a:picLocks noChangeAspect="1"/>
          </p:cNvPicPr>
          <p:nvPr/>
        </p:nvPicPr>
        <p:blipFill>
          <a:blip r:embed="rId6"/>
          <a:stretch>
            <a:fillRect/>
          </a:stretch>
        </p:blipFill>
        <p:spPr>
          <a:xfrm>
            <a:off x="663143" y="5109328"/>
            <a:ext cx="640080" cy="640080"/>
          </a:xfrm>
          <a:prstGeom prst="rect">
            <a:avLst/>
          </a:prstGeom>
        </p:spPr>
      </p:pic>
    </p:spTree>
    <p:extLst>
      <p:ext uri="{BB962C8B-B14F-4D97-AF65-F5344CB8AC3E}">
        <p14:creationId xmlns:p14="http://schemas.microsoft.com/office/powerpoint/2010/main" val="4265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7"/>
            <a:ext cx="9183152" cy="369332"/>
          </a:xfrm>
        </p:spPr>
        <p:txBody>
          <a:bodyPr/>
          <a:lstStyle/>
          <a:p>
            <a:pPr>
              <a:lnSpc>
                <a:spcPct val="100000"/>
              </a:lnSpc>
            </a:pPr>
            <a:r>
              <a:rPr lang="en-US" sz="2400" spc="-30" dirty="0"/>
              <a:t>Module 6: Examine Azure Identity Protection</a:t>
            </a:r>
          </a:p>
        </p:txBody>
      </p:sp>
      <p:pic>
        <p:nvPicPr>
          <p:cNvPr id="3" name="Picture 2" descr="Icon of chat bubble">
            <a:extLst>
              <a:ext uri="{FF2B5EF4-FFF2-40B4-BE49-F238E27FC236}">
                <a16:creationId xmlns:a16="http://schemas.microsoft.com/office/drawing/2014/main" id="{7FD70AC9-ACF9-4757-A878-A04198ECDB3A}"/>
              </a:ext>
            </a:extLst>
          </p:cNvPr>
          <p:cNvPicPr>
            <a:picLocks noChangeAspect="1"/>
          </p:cNvPicPr>
          <p:nvPr/>
        </p:nvPicPr>
        <p:blipFill>
          <a:blip r:embed="rId3"/>
          <a:stretch>
            <a:fillRect/>
          </a:stretch>
        </p:blipFill>
        <p:spPr>
          <a:xfrm>
            <a:off x="10160036" y="2760946"/>
            <a:ext cx="1483324" cy="1483324"/>
          </a:xfrm>
          <a:prstGeom prst="rect">
            <a:avLst/>
          </a:prstGeom>
        </p:spPr>
      </p:pic>
    </p:spTree>
    <p:extLst>
      <p:ext uri="{BB962C8B-B14F-4D97-AF65-F5344CB8AC3E}">
        <p14:creationId xmlns:p14="http://schemas.microsoft.com/office/powerpoint/2010/main" val="32725643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a:t>
            </a:r>
          </a:p>
        </p:txBody>
      </p:sp>
      <p:sp>
        <p:nvSpPr>
          <p:cNvPr id="15" name="TextBox 14">
            <a:extLst>
              <a:ext uri="{FF2B5EF4-FFF2-40B4-BE49-F238E27FC236}">
                <a16:creationId xmlns:a16="http://schemas.microsoft.com/office/drawing/2014/main" id="{EA79759B-D978-4E93-999B-D1F0012A4BC1}"/>
              </a:ext>
            </a:extLst>
          </p:cNvPr>
          <p:cNvSpPr txBox="1"/>
          <p:nvPr/>
        </p:nvSpPr>
        <p:spPr>
          <a:xfrm>
            <a:off x="1478605" y="2316162"/>
            <a:ext cx="4912467" cy="830997"/>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cs typeface="Segoe UI" panose="020B0502040204020203" pitchFamily="34" charset="0"/>
              </a:rPr>
              <a:t>Most security breaches take place when attackers gain access to an environment by stealing a user’s identity</a:t>
            </a:r>
          </a:p>
        </p:txBody>
      </p:sp>
      <p:pic>
        <p:nvPicPr>
          <p:cNvPr id="6" name="Picture 5" descr="Icon of a book">
            <a:extLst>
              <a:ext uri="{FF2B5EF4-FFF2-40B4-BE49-F238E27FC236}">
                <a16:creationId xmlns:a16="http://schemas.microsoft.com/office/drawing/2014/main" id="{C0C160AE-4CE0-438D-AA4B-EDE758FCDA17}"/>
              </a:ext>
            </a:extLst>
          </p:cNvPr>
          <p:cNvPicPr>
            <a:picLocks noChangeAspect="1"/>
          </p:cNvPicPr>
          <p:nvPr/>
        </p:nvPicPr>
        <p:blipFill>
          <a:blip r:embed="rId3"/>
          <a:stretch>
            <a:fillRect/>
          </a:stretch>
        </p:blipFill>
        <p:spPr>
          <a:xfrm>
            <a:off x="568641" y="3696452"/>
            <a:ext cx="731520" cy="731520"/>
          </a:xfrm>
          <a:prstGeom prst="rect">
            <a:avLst/>
          </a:prstGeom>
        </p:spPr>
      </p:pic>
      <p:sp>
        <p:nvSpPr>
          <p:cNvPr id="18" name="TextBox 17">
            <a:extLst>
              <a:ext uri="{FF2B5EF4-FFF2-40B4-BE49-F238E27FC236}">
                <a16:creationId xmlns:a16="http://schemas.microsoft.com/office/drawing/2014/main" id="{7499BA3D-FF0C-4571-B3B0-45594164E40D}"/>
              </a:ext>
            </a:extLst>
          </p:cNvPr>
          <p:cNvSpPr txBox="1"/>
          <p:nvPr/>
        </p:nvSpPr>
        <p:spPr>
          <a:xfrm>
            <a:off x="568641" y="1176775"/>
            <a:ext cx="5958619" cy="923330"/>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sz="2000" dirty="0">
                <a:solidFill>
                  <a:schemeClr val="accent1"/>
                </a:solidFill>
                <a:latin typeface="+mj-lt"/>
                <a:cs typeface="Segoe UI" panose="020B0502040204020203" pitchFamily="34" charset="0"/>
              </a:rPr>
              <a:t>With Azure Identity Protection, organizations can use the same protection systems Microsoft uses to secure identities</a:t>
            </a:r>
          </a:p>
        </p:txBody>
      </p:sp>
      <p:cxnSp>
        <p:nvCxnSpPr>
          <p:cNvPr id="19" name="Straight Connector 18">
            <a:extLst>
              <a:ext uri="{FF2B5EF4-FFF2-40B4-BE49-F238E27FC236}">
                <a16:creationId xmlns:a16="http://schemas.microsoft.com/office/drawing/2014/main" id="{D8804872-00D1-46D6-B81D-2D61CD664500}"/>
              </a:ext>
              <a:ext uri="{C183D7F6-B498-43B3-948B-1728B52AA6E4}">
                <adec:decorative xmlns:adec="http://schemas.microsoft.com/office/drawing/2017/decorative" val="1"/>
              </a:ext>
            </a:extLst>
          </p:cNvPr>
          <p:cNvCxnSpPr>
            <a:cxnSpLocks/>
          </p:cNvCxnSpPr>
          <p:nvPr/>
        </p:nvCxnSpPr>
        <p:spPr>
          <a:xfrm>
            <a:off x="1478605" y="3327864"/>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a shield in front">
            <a:extLst>
              <a:ext uri="{FF2B5EF4-FFF2-40B4-BE49-F238E27FC236}">
                <a16:creationId xmlns:a16="http://schemas.microsoft.com/office/drawing/2014/main" id="{A209E112-373D-4402-B7D7-C66A691B2FFE}"/>
              </a:ext>
            </a:extLst>
          </p:cNvPr>
          <p:cNvPicPr>
            <a:picLocks noChangeAspect="1"/>
          </p:cNvPicPr>
          <p:nvPr/>
        </p:nvPicPr>
        <p:blipFill>
          <a:blip r:embed="rId4"/>
          <a:stretch>
            <a:fillRect/>
          </a:stretch>
        </p:blipFill>
        <p:spPr>
          <a:xfrm>
            <a:off x="568641" y="5171002"/>
            <a:ext cx="731520" cy="731520"/>
          </a:xfrm>
          <a:prstGeom prst="rect">
            <a:avLst/>
          </a:prstGeom>
        </p:spPr>
      </p:pic>
      <p:sp>
        <p:nvSpPr>
          <p:cNvPr id="20" name="TextBox 19">
            <a:extLst>
              <a:ext uri="{FF2B5EF4-FFF2-40B4-BE49-F238E27FC236}">
                <a16:creationId xmlns:a16="http://schemas.microsoft.com/office/drawing/2014/main" id="{77AE62EB-AD61-4002-892C-8259F27ED6C6}"/>
              </a:ext>
            </a:extLst>
          </p:cNvPr>
          <p:cNvSpPr txBox="1"/>
          <p:nvPr/>
        </p:nvSpPr>
        <p:spPr>
          <a:xfrm>
            <a:off x="1478605" y="3484279"/>
            <a:ext cx="5340485" cy="1393989"/>
          </a:xfrm>
          <a:prstGeom prst="rect">
            <a:avLst/>
          </a:prstGeom>
          <a:noFill/>
        </p:spPr>
        <p:txBody>
          <a:bodyPr wrap="square" lIns="0" tIns="0" rIns="0" bIns="0" rtlCol="0" anchor="t">
            <a:noAutofit/>
          </a:bodyPr>
          <a:lstStyle/>
          <a:p>
            <a:pPr lvl="0" defTabSz="951304">
              <a:spcBef>
                <a:spcPts val="300"/>
              </a:spcBef>
              <a:spcAft>
                <a:spcPts val="600"/>
              </a:spcAft>
              <a:buSzPct val="90000"/>
            </a:pPr>
            <a:r>
              <a:rPr lang="en-US" b="0" i="0" dirty="0">
                <a:effectLst/>
                <a:latin typeface="Segoe UI" panose="020B0502040204020203" pitchFamily="34" charset="0"/>
              </a:rPr>
              <a:t>Azure Active Directory uses adaptive machine learning algorithms and heuristics to detect anomalies and suspicious incidents that indicate potentially compromised identities</a:t>
            </a:r>
            <a:endParaRPr lang="en-US" sz="1600" dirty="0">
              <a:cs typeface="Segoe UI" panose="020B0502040204020203" pitchFamily="34" charset="0"/>
            </a:endParaRPr>
          </a:p>
        </p:txBody>
      </p:sp>
      <p:sp>
        <p:nvSpPr>
          <p:cNvPr id="2" name="TextBox 1">
            <a:extLst>
              <a:ext uri="{FF2B5EF4-FFF2-40B4-BE49-F238E27FC236}">
                <a16:creationId xmlns:a16="http://schemas.microsoft.com/office/drawing/2014/main" id="{E4F767FA-7156-4B62-99C8-D1D0F152786E}"/>
              </a:ext>
            </a:extLst>
          </p:cNvPr>
          <p:cNvSpPr txBox="1"/>
          <p:nvPr/>
        </p:nvSpPr>
        <p:spPr>
          <a:xfrm>
            <a:off x="1478605" y="4996204"/>
            <a:ext cx="5340485" cy="1107996"/>
          </a:xfrm>
          <a:prstGeom prst="rect">
            <a:avLst/>
          </a:prstGeom>
          <a:noFill/>
        </p:spPr>
        <p:txBody>
          <a:bodyPr wrap="square" lIns="0" tIns="0" rIns="0" bIns="0" rtlCol="0">
            <a:spAutoFit/>
          </a:bodyPr>
          <a:lstStyle/>
          <a:p>
            <a:pPr algn="l"/>
            <a:r>
              <a:rPr lang="en-US" b="0" i="0" dirty="0">
                <a:effectLst/>
                <a:latin typeface="Segoe UI" panose="020B0502040204020203" pitchFamily="34" charset="0"/>
              </a:rPr>
              <a:t>Using this data, Azure Identity Protection generates reports and alerts that enable organizations to evaluate the detected issues and take appropriate mitigation or remediation actions</a:t>
            </a:r>
            <a:endParaRPr lang="en-US" dirty="0">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3D5CC8C4-63EC-4FA8-BE45-969B7257D6D4}"/>
              </a:ext>
              <a:ext uri="{C183D7F6-B498-43B3-948B-1728B52AA6E4}">
                <adec:decorative xmlns:adec="http://schemas.microsoft.com/office/drawing/2017/decorative" val="1"/>
              </a:ext>
            </a:extLst>
          </p:cNvPr>
          <p:cNvCxnSpPr>
            <a:cxnSpLocks/>
          </p:cNvCxnSpPr>
          <p:nvPr/>
        </p:nvCxnSpPr>
        <p:spPr>
          <a:xfrm>
            <a:off x="1470746" y="4828293"/>
            <a:ext cx="5340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fingerprint">
            <a:extLst>
              <a:ext uri="{FF2B5EF4-FFF2-40B4-BE49-F238E27FC236}">
                <a16:creationId xmlns:a16="http://schemas.microsoft.com/office/drawing/2014/main" id="{B6F8B7EF-A9B1-4FCC-ABA5-AA9D872D802E}"/>
              </a:ext>
            </a:extLst>
          </p:cNvPr>
          <p:cNvPicPr>
            <a:picLocks noChangeAspect="1"/>
          </p:cNvPicPr>
          <p:nvPr/>
        </p:nvPicPr>
        <p:blipFill>
          <a:blip r:embed="rId5"/>
          <a:stretch>
            <a:fillRect/>
          </a:stretch>
        </p:blipFill>
        <p:spPr>
          <a:xfrm>
            <a:off x="543070" y="2410096"/>
            <a:ext cx="731520" cy="731520"/>
          </a:xfrm>
          <a:prstGeom prst="rect">
            <a:avLst/>
          </a:prstGeom>
        </p:spPr>
      </p:pic>
      <p:sp>
        <p:nvSpPr>
          <p:cNvPr id="8" name="TextBox 7">
            <a:extLst>
              <a:ext uri="{FF2B5EF4-FFF2-40B4-BE49-F238E27FC236}">
                <a16:creationId xmlns:a16="http://schemas.microsoft.com/office/drawing/2014/main" id="{3A14689F-57FD-4277-9431-9EE7C28A598B}"/>
              </a:ext>
            </a:extLst>
          </p:cNvPr>
          <p:cNvSpPr txBox="1"/>
          <p:nvPr/>
        </p:nvSpPr>
        <p:spPr>
          <a:xfrm>
            <a:off x="1480282" y="6296989"/>
            <a:ext cx="4912467" cy="553998"/>
          </a:xfrm>
          <a:prstGeom prst="rect">
            <a:avLst/>
          </a:prstGeom>
          <a:noFill/>
        </p:spPr>
        <p:txBody>
          <a:bodyPr wrap="square" lIns="0" tIns="0" rIns="0" bIns="0" rtlCol="0" anchor="t">
            <a:spAutoFit/>
          </a:bodyPr>
          <a:lstStyle/>
          <a:p>
            <a:pPr lvl="0" defTabSz="951304">
              <a:spcBef>
                <a:spcPts val="300"/>
              </a:spcBef>
              <a:spcAft>
                <a:spcPts val="600"/>
              </a:spcAft>
              <a:buSzPct val="90000"/>
            </a:pPr>
            <a:r>
              <a:rPr lang="en-US" dirty="0">
                <a:latin typeface="+mj-lt"/>
                <a:cs typeface="Segoe UI" panose="020B0502040204020203" pitchFamily="34" charset="0"/>
              </a:rPr>
              <a:t>This module examines the key features of Azure Identity Protection</a:t>
            </a:r>
          </a:p>
        </p:txBody>
      </p:sp>
    </p:spTree>
    <p:extLst>
      <p:ext uri="{BB962C8B-B14F-4D97-AF65-F5344CB8AC3E}">
        <p14:creationId xmlns:p14="http://schemas.microsoft.com/office/powerpoint/2010/main" val="209565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Identity Protection</a:t>
            </a:r>
          </a:p>
        </p:txBody>
      </p:sp>
      <p:pic>
        <p:nvPicPr>
          <p:cNvPr id="10" name="Picture 9" descr="Icon of lock pad">
            <a:extLst>
              <a:ext uri="{FF2B5EF4-FFF2-40B4-BE49-F238E27FC236}">
                <a16:creationId xmlns:a16="http://schemas.microsoft.com/office/drawing/2014/main" id="{A8FB0A69-B92F-4BEE-90DD-FD39D7985210}"/>
              </a:ext>
            </a:extLst>
          </p:cNvPr>
          <p:cNvPicPr>
            <a:picLocks noChangeAspect="1"/>
          </p:cNvPicPr>
          <p:nvPr/>
        </p:nvPicPr>
        <p:blipFill>
          <a:blip r:embed="rId3"/>
          <a:stretch>
            <a:fillRect/>
          </a:stretch>
        </p:blipFill>
        <p:spPr>
          <a:xfrm>
            <a:off x="580778" y="1231491"/>
            <a:ext cx="789432" cy="789432"/>
          </a:xfrm>
          <a:prstGeom prst="rect">
            <a:avLst/>
          </a:prstGeom>
        </p:spPr>
      </p:pic>
      <p:sp>
        <p:nvSpPr>
          <p:cNvPr id="19" name="TextBox 18">
            <a:extLst>
              <a:ext uri="{FF2B5EF4-FFF2-40B4-BE49-F238E27FC236}">
                <a16:creationId xmlns:a16="http://schemas.microsoft.com/office/drawing/2014/main" id="{01202A73-1DB8-4B7C-81B2-E23BC7A18467}"/>
              </a:ext>
            </a:extLst>
          </p:cNvPr>
          <p:cNvSpPr txBox="1"/>
          <p:nvPr/>
        </p:nvSpPr>
        <p:spPr>
          <a:xfrm>
            <a:off x="1657350" y="1231491"/>
            <a:ext cx="4816021" cy="2987997"/>
          </a:xfrm>
          <a:prstGeom prst="rect">
            <a:avLst/>
          </a:prstGeom>
          <a:noFill/>
        </p:spPr>
        <p:txBody>
          <a:bodyPr wrap="square" lIns="0" tIns="0" rIns="0" bIns="0" rtlCol="0" anchor="t">
            <a:spAutoFit/>
          </a:bodyPr>
          <a:lstStyle/>
          <a:p>
            <a:pPr lvl="0" defTabSz="951304">
              <a:spcBef>
                <a:spcPts val="600"/>
              </a:spcBef>
              <a:buSzPct val="90000"/>
            </a:pPr>
            <a:r>
              <a:rPr lang="en-US" dirty="0">
                <a:latin typeface="+mj-lt"/>
                <a:cs typeface="Segoe UI Semilight" panose="020B0402040204020203" pitchFamily="34" charset="0"/>
              </a:rPr>
              <a:t>Azure Identity Protection </a:t>
            </a:r>
            <a:r>
              <a:rPr lang="en-US">
                <a:latin typeface="+mj-lt"/>
                <a:cs typeface="Segoe UI Semilight" panose="020B0402040204020203" pitchFamily="34" charset="0"/>
              </a:rPr>
              <a:t>(AIP) is </a:t>
            </a:r>
            <a:r>
              <a:rPr lang="en-US" dirty="0">
                <a:latin typeface="+mj-lt"/>
                <a:cs typeface="Segoe UI Semilight" panose="020B0402040204020203" pitchFamily="34" charset="0"/>
              </a:rPr>
              <a:t>a cloud-based solution that:</a:t>
            </a:r>
          </a:p>
          <a:p>
            <a:pPr lvl="0" defTabSz="951304">
              <a:spcBef>
                <a:spcPts val="300"/>
              </a:spcBef>
              <a:buSzPct val="90000"/>
            </a:pPr>
            <a:r>
              <a:rPr lang="en-US" sz="1600" dirty="0">
                <a:cs typeface="Segoe UI" panose="020B0502040204020203" pitchFamily="34" charset="0"/>
              </a:rPr>
              <a:t>Helps an organization monitor and report compromised or abused identities within its environment by:</a:t>
            </a:r>
          </a:p>
          <a:p>
            <a:pPr marL="285750" lvl="0" indent="-171450" defTabSz="951304">
              <a:spcBef>
                <a:spcPts val="300"/>
              </a:spcBef>
              <a:buSzPct val="90000"/>
              <a:buFont typeface="Arial" panose="020B0604020202020204" pitchFamily="34" charset="0"/>
              <a:buChar char="•"/>
            </a:pPr>
            <a:r>
              <a:rPr lang="en-US" sz="1600" dirty="0">
                <a:cs typeface="Segoe UI" panose="020B0502040204020203" pitchFamily="34" charset="0"/>
              </a:rPr>
              <a:t>Calculating a real-time sign-in risk each time a user authenticates</a:t>
            </a:r>
          </a:p>
          <a:p>
            <a:pPr marL="285750" lvl="0" indent="-171450" defTabSz="951304">
              <a:spcBef>
                <a:spcPts val="300"/>
              </a:spcBef>
              <a:spcAft>
                <a:spcPts val="200"/>
              </a:spcAft>
              <a:buSzPct val="90000"/>
              <a:buFont typeface="Arial" panose="020B0604020202020204" pitchFamily="34" charset="0"/>
              <a:buChar char="•"/>
            </a:pPr>
            <a:r>
              <a:rPr lang="en-US" sz="1600" dirty="0">
                <a:cs typeface="Segoe UI" panose="020B0502040204020203" pitchFamily="34" charset="0"/>
              </a:rPr>
              <a:t>Determining an overall risk level for reach user</a:t>
            </a:r>
          </a:p>
          <a:p>
            <a:pPr lvl="0" defTabSz="951304">
              <a:spcBef>
                <a:spcPts val="600"/>
              </a:spcBef>
              <a:buSzPct val="90000"/>
            </a:pPr>
            <a:r>
              <a:rPr lang="en-US" sz="1600" dirty="0">
                <a:cs typeface="Segoe UI" panose="020B0502040204020203" pitchFamily="34" charset="0"/>
              </a:rPr>
              <a:t>Enables an organization to automatically act on these risk detections by configuring user-risk policies and sign-in risk policies</a:t>
            </a:r>
          </a:p>
        </p:txBody>
      </p:sp>
      <p:cxnSp>
        <p:nvCxnSpPr>
          <p:cNvPr id="20" name="Straight Connector 19">
            <a:extLst>
              <a:ext uri="{FF2B5EF4-FFF2-40B4-BE49-F238E27FC236}">
                <a16:creationId xmlns:a16="http://schemas.microsoft.com/office/drawing/2014/main" id="{A51BA804-4899-439B-AF6D-182F9FAA9E37}"/>
              </a:ext>
              <a:ext uri="{C183D7F6-B498-43B3-948B-1728B52AA6E4}">
                <adec:decorative xmlns:adec="http://schemas.microsoft.com/office/drawing/2017/decorative" val="1"/>
              </a:ext>
            </a:extLst>
          </p:cNvPr>
          <p:cNvCxnSpPr>
            <a:cxnSpLocks/>
          </p:cNvCxnSpPr>
          <p:nvPr/>
        </p:nvCxnSpPr>
        <p:spPr>
          <a:xfrm>
            <a:off x="1657501" y="4380021"/>
            <a:ext cx="48194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fingerprint">
            <a:extLst>
              <a:ext uri="{FF2B5EF4-FFF2-40B4-BE49-F238E27FC236}">
                <a16:creationId xmlns:a16="http://schemas.microsoft.com/office/drawing/2014/main" id="{15161F7C-3B0E-4AF9-B8E0-E285D31B8798}"/>
              </a:ext>
            </a:extLst>
          </p:cNvPr>
          <p:cNvPicPr>
            <a:picLocks noChangeAspect="1"/>
          </p:cNvPicPr>
          <p:nvPr/>
        </p:nvPicPr>
        <p:blipFill>
          <a:blip r:embed="rId4"/>
          <a:stretch>
            <a:fillRect/>
          </a:stretch>
        </p:blipFill>
        <p:spPr>
          <a:xfrm>
            <a:off x="580778" y="4540554"/>
            <a:ext cx="789432" cy="789432"/>
          </a:xfrm>
          <a:prstGeom prst="rect">
            <a:avLst/>
          </a:prstGeom>
        </p:spPr>
      </p:pic>
      <p:sp>
        <p:nvSpPr>
          <p:cNvPr id="27" name="TextBox 26">
            <a:extLst>
              <a:ext uri="{FF2B5EF4-FFF2-40B4-BE49-F238E27FC236}">
                <a16:creationId xmlns:a16="http://schemas.microsoft.com/office/drawing/2014/main" id="{F8BFC362-80B0-4F00-8A79-BE19320B90AC}"/>
              </a:ext>
            </a:extLst>
          </p:cNvPr>
          <p:cNvSpPr txBox="1"/>
          <p:nvPr/>
        </p:nvSpPr>
        <p:spPr>
          <a:xfrm>
            <a:off x="1657350" y="4540554"/>
            <a:ext cx="4816021" cy="1626124"/>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a:latin typeface="+mj-lt"/>
                <a:cs typeface="Segoe UI Semilight" panose="020B0402040204020203" pitchFamily="34" charset="0"/>
              </a:rPr>
              <a:t>Azure Identity Protection provides organizations with capabilities for:</a:t>
            </a:r>
          </a:p>
          <a:p>
            <a:pPr lvl="0" defTabSz="951304">
              <a:spcBef>
                <a:spcPts val="600"/>
              </a:spcBef>
              <a:spcAft>
                <a:spcPts val="200"/>
              </a:spcAft>
              <a:buSzPct val="90000"/>
            </a:pPr>
            <a:r>
              <a:rPr lang="en-US" sz="1600">
                <a:cs typeface="Segoe UI" panose="020B0502040204020203" pitchFamily="34" charset="0"/>
              </a:rPr>
              <a:t>Detecting vulnerabilities and risky accounts</a:t>
            </a:r>
          </a:p>
          <a:p>
            <a:pPr lvl="0" defTabSz="951304">
              <a:spcBef>
                <a:spcPts val="600"/>
              </a:spcBef>
              <a:spcAft>
                <a:spcPts val="200"/>
              </a:spcAft>
              <a:buSzPct val="90000"/>
            </a:pPr>
            <a:r>
              <a:rPr lang="en-US" sz="1600">
                <a:cs typeface="Segoe UI" panose="020B0502040204020203" pitchFamily="34" charset="0"/>
              </a:rPr>
              <a:t>Investigating risk events</a:t>
            </a:r>
          </a:p>
          <a:p>
            <a:pPr lvl="0" defTabSz="951304">
              <a:spcBef>
                <a:spcPts val="600"/>
              </a:spcBef>
              <a:spcAft>
                <a:spcPts val="200"/>
              </a:spcAft>
              <a:buSzPct val="90000"/>
            </a:pPr>
            <a:r>
              <a:rPr lang="en-US" sz="1600">
                <a:cs typeface="Segoe UI" panose="020B0502040204020203" pitchFamily="34" charset="0"/>
              </a:rPr>
              <a:t>Building risk-based conditional access policies</a:t>
            </a:r>
          </a:p>
        </p:txBody>
      </p:sp>
      <p:sp>
        <p:nvSpPr>
          <p:cNvPr id="28" name="TextBox 27">
            <a:extLst>
              <a:ext uri="{FF2B5EF4-FFF2-40B4-BE49-F238E27FC236}">
                <a16:creationId xmlns:a16="http://schemas.microsoft.com/office/drawing/2014/main" id="{663D7EDF-8166-44CE-8EB3-27987D98ADEF}"/>
              </a:ext>
              <a:ext uri="{C183D7F6-B498-43B3-948B-1728B52AA6E4}">
                <adec:decorative xmlns:adec="http://schemas.microsoft.com/office/drawing/2017/decorative" val="0"/>
              </a:ext>
            </a:extLst>
          </p:cNvPr>
          <p:cNvSpPr txBox="1"/>
          <p:nvPr/>
        </p:nvSpPr>
        <p:spPr>
          <a:xfrm>
            <a:off x="6629400" y="1229360"/>
            <a:ext cx="5227637" cy="5039676"/>
          </a:xfrm>
          <a:prstGeom prst="rect">
            <a:avLst/>
          </a:prstGeom>
          <a:noFill/>
          <a:ln w="19050">
            <a:solidFill>
              <a:schemeClr val="accent1"/>
            </a:solidFill>
          </a:ln>
        </p:spPr>
        <p:txBody>
          <a:bodyPr wrap="square" lIns="182880" tIns="45720" rIns="182880" bIns="182880" rtlCol="0" anchor="b">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algn="l"/>
            <a:r>
              <a:rPr lang="en-US" sz="1600">
                <a:solidFill>
                  <a:schemeClr val="tx1"/>
                </a:solidFill>
                <a:cs typeface="Segoe UI Semilight" panose="020B0402040204020203" pitchFamily="34" charset="0"/>
              </a:rPr>
              <a:t>Azure Identity Protection is a technology inside Azure Active Directory that recognizes malicious activity and calculates risks based on the user activity</a:t>
            </a:r>
          </a:p>
        </p:txBody>
      </p:sp>
      <p:pic>
        <p:nvPicPr>
          <p:cNvPr id="3" name="Picture 2" descr="Graphic of Azure AD Identity Protection where Azure AD user is successfully sign in and leaked credential is blocked">
            <a:extLst>
              <a:ext uri="{FF2B5EF4-FFF2-40B4-BE49-F238E27FC236}">
                <a16:creationId xmlns:a16="http://schemas.microsoft.com/office/drawing/2014/main" id="{9FB2F8BD-A65C-4620-B511-E841C9AD6F4A}"/>
              </a:ext>
            </a:extLst>
          </p:cNvPr>
          <p:cNvPicPr>
            <a:picLocks noChangeAspect="1"/>
          </p:cNvPicPr>
          <p:nvPr/>
        </p:nvPicPr>
        <p:blipFill>
          <a:blip r:embed="rId5"/>
          <a:stretch>
            <a:fillRect/>
          </a:stretch>
        </p:blipFill>
        <p:spPr>
          <a:xfrm>
            <a:off x="7060850" y="1265484"/>
            <a:ext cx="4364736" cy="3938016"/>
          </a:xfrm>
          <a:prstGeom prst="rect">
            <a:avLst/>
          </a:prstGeom>
        </p:spPr>
      </p:pic>
    </p:spTree>
    <p:extLst>
      <p:ext uri="{BB962C8B-B14F-4D97-AF65-F5344CB8AC3E}">
        <p14:creationId xmlns:p14="http://schemas.microsoft.com/office/powerpoint/2010/main" val="9487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the default protection policies in AIP</a:t>
            </a:r>
          </a:p>
        </p:txBody>
      </p:sp>
      <p:sp>
        <p:nvSpPr>
          <p:cNvPr id="23" name="TextBox 22">
            <a:extLst>
              <a:ext uri="{FF2B5EF4-FFF2-40B4-BE49-F238E27FC236}">
                <a16:creationId xmlns:a16="http://schemas.microsoft.com/office/drawing/2014/main" id="{6CAD4DE2-FC02-4641-80B2-4F28FE7A8F7A}"/>
              </a:ext>
            </a:extLst>
          </p:cNvPr>
          <p:cNvSpPr txBox="1"/>
          <p:nvPr/>
        </p:nvSpPr>
        <p:spPr>
          <a:xfrm>
            <a:off x="600058" y="1248631"/>
            <a:ext cx="11644330" cy="369332"/>
          </a:xfrm>
          <a:prstGeom prst="rect">
            <a:avLst/>
          </a:prstGeom>
          <a:noFill/>
        </p:spPr>
        <p:txBody>
          <a:bodyPr wrap="square" lIns="0" tIns="0" rIns="0" bIns="0" rtlCol="0" anchor="ctr">
            <a:spAutoFit/>
          </a:bodyPr>
          <a:lstStyle/>
          <a:p>
            <a:pPr fontAlgn="base">
              <a:spcBef>
                <a:spcPts val="800"/>
              </a:spcBef>
            </a:pPr>
            <a:r>
              <a:rPr lang="en-US" sz="2400" dirty="0">
                <a:solidFill>
                  <a:schemeClr val="accent1"/>
                </a:solidFill>
                <a:latin typeface="+mj-lt"/>
              </a:rPr>
              <a:t>Azure Identity Protection includes three policies that organizations can enable:</a:t>
            </a:r>
          </a:p>
        </p:txBody>
      </p:sp>
      <p:pic>
        <p:nvPicPr>
          <p:cNvPr id="20" name="Picture 19" descr="Icon of a flag">
            <a:extLst>
              <a:ext uri="{FF2B5EF4-FFF2-40B4-BE49-F238E27FC236}">
                <a16:creationId xmlns:a16="http://schemas.microsoft.com/office/drawing/2014/main" id="{5C220C45-8BBC-443D-893B-D2BF83891300}"/>
              </a:ext>
            </a:extLst>
          </p:cNvPr>
          <p:cNvPicPr>
            <a:picLocks noChangeAspect="1"/>
          </p:cNvPicPr>
          <p:nvPr/>
        </p:nvPicPr>
        <p:blipFill>
          <a:blip r:embed="rId3"/>
          <a:stretch>
            <a:fillRect/>
          </a:stretch>
        </p:blipFill>
        <p:spPr>
          <a:xfrm>
            <a:off x="568641" y="1912101"/>
            <a:ext cx="952500" cy="952500"/>
          </a:xfrm>
          <a:prstGeom prst="rect">
            <a:avLst/>
          </a:prstGeom>
        </p:spPr>
      </p:pic>
      <p:sp>
        <p:nvSpPr>
          <p:cNvPr id="14" name="TextBox 13">
            <a:extLst>
              <a:ext uri="{FF2B5EF4-FFF2-40B4-BE49-F238E27FC236}">
                <a16:creationId xmlns:a16="http://schemas.microsoft.com/office/drawing/2014/main" id="{D7D5CB79-B6CA-43DC-8135-3BA13A87DC31}"/>
              </a:ext>
            </a:extLst>
          </p:cNvPr>
          <p:cNvSpPr txBox="1"/>
          <p:nvPr/>
        </p:nvSpPr>
        <p:spPr>
          <a:xfrm>
            <a:off x="1866898" y="1989682"/>
            <a:ext cx="9990139" cy="738664"/>
          </a:xfrm>
          <a:prstGeom prst="rect">
            <a:avLst/>
          </a:prstGeom>
          <a:noFill/>
        </p:spPr>
        <p:txBody>
          <a:bodyPr wrap="square" lIns="0" tIns="0" rIns="0" bIns="0" rtlCol="0" anchor="ctr">
            <a:noAutofit/>
          </a:bodyPr>
          <a:lstStyle/>
          <a:p>
            <a:r>
              <a:rPr lang="en-US" sz="2400" dirty="0">
                <a:latin typeface="+mj-lt"/>
              </a:rPr>
              <a:t>User risk policy</a:t>
            </a:r>
          </a:p>
          <a:p>
            <a:r>
              <a:rPr lang="en-US" sz="2000" dirty="0"/>
              <a:t>Calculates the probability that an identity has been compromised</a:t>
            </a:r>
          </a:p>
        </p:txBody>
      </p:sp>
      <p:cxnSp>
        <p:nvCxnSpPr>
          <p:cNvPr id="15" name="Straight Connector 14">
            <a:extLst>
              <a:ext uri="{FF2B5EF4-FFF2-40B4-BE49-F238E27FC236}">
                <a16:creationId xmlns:a16="http://schemas.microsoft.com/office/drawing/2014/main" id="{78A0A469-FA7D-4EDF-B577-834AAFBFBFBF}"/>
              </a:ext>
              <a:ext uri="{C183D7F6-B498-43B3-948B-1728B52AA6E4}">
                <adec:decorative xmlns:adec="http://schemas.microsoft.com/office/drawing/2017/decorative" val="1"/>
              </a:ext>
            </a:extLst>
          </p:cNvPr>
          <p:cNvCxnSpPr>
            <a:cxnSpLocks/>
          </p:cNvCxnSpPr>
          <p:nvPr/>
        </p:nvCxnSpPr>
        <p:spPr>
          <a:xfrm>
            <a:off x="1866898" y="3012539"/>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a key">
            <a:extLst>
              <a:ext uri="{FF2B5EF4-FFF2-40B4-BE49-F238E27FC236}">
                <a16:creationId xmlns:a16="http://schemas.microsoft.com/office/drawing/2014/main" id="{FC81DEDF-034B-454D-BFEF-FA50DCCC6EFE}"/>
              </a:ext>
            </a:extLst>
          </p:cNvPr>
          <p:cNvPicPr>
            <a:picLocks noChangeAspect="1"/>
          </p:cNvPicPr>
          <p:nvPr/>
        </p:nvPicPr>
        <p:blipFill>
          <a:blip r:embed="rId4"/>
          <a:stretch>
            <a:fillRect/>
          </a:stretch>
        </p:blipFill>
        <p:spPr>
          <a:xfrm>
            <a:off x="568641" y="3276804"/>
            <a:ext cx="952500" cy="952500"/>
          </a:xfrm>
          <a:prstGeom prst="rect">
            <a:avLst/>
          </a:prstGeom>
        </p:spPr>
      </p:pic>
      <p:sp>
        <p:nvSpPr>
          <p:cNvPr id="16" name="TextBox 15">
            <a:extLst>
              <a:ext uri="{FF2B5EF4-FFF2-40B4-BE49-F238E27FC236}">
                <a16:creationId xmlns:a16="http://schemas.microsoft.com/office/drawing/2014/main" id="{767E2664-5E72-4591-B8AC-5BEEB78D39BA}"/>
              </a:ext>
            </a:extLst>
          </p:cNvPr>
          <p:cNvSpPr txBox="1"/>
          <p:nvPr/>
        </p:nvSpPr>
        <p:spPr>
          <a:xfrm>
            <a:off x="1866898" y="3253867"/>
            <a:ext cx="9990139" cy="952495"/>
          </a:xfrm>
          <a:prstGeom prst="rect">
            <a:avLst/>
          </a:prstGeom>
          <a:noFill/>
        </p:spPr>
        <p:txBody>
          <a:bodyPr wrap="square" lIns="0" tIns="0" rIns="0" bIns="0" rtlCol="0" anchor="ctr">
            <a:noAutofit/>
          </a:bodyPr>
          <a:lstStyle/>
          <a:p>
            <a:r>
              <a:rPr lang="en-US" sz="2400" dirty="0">
                <a:latin typeface="+mj-lt"/>
              </a:rPr>
              <a:t>Sign-in risk policy</a:t>
            </a:r>
          </a:p>
          <a:p>
            <a:r>
              <a:rPr lang="en-US" sz="2000" dirty="0"/>
              <a:t>Analyzes signals from each sign-in and calculates a risk score based on the probability that the sign-in was not performed by the user</a:t>
            </a:r>
          </a:p>
        </p:txBody>
      </p:sp>
      <p:cxnSp>
        <p:nvCxnSpPr>
          <p:cNvPr id="18" name="Straight Connector 17">
            <a:extLst>
              <a:ext uri="{FF2B5EF4-FFF2-40B4-BE49-F238E27FC236}">
                <a16:creationId xmlns:a16="http://schemas.microsoft.com/office/drawing/2014/main" id="{3F42B7A9-C5C3-4A7F-8C9F-30A2A83F8D49}"/>
              </a:ext>
              <a:ext uri="{C183D7F6-B498-43B3-948B-1728B52AA6E4}">
                <adec:decorative xmlns:adec="http://schemas.microsoft.com/office/drawing/2017/decorative" val="1"/>
              </a:ext>
            </a:extLst>
          </p:cNvPr>
          <p:cNvCxnSpPr>
            <a:cxnSpLocks/>
          </p:cNvCxnSpPr>
          <p:nvPr/>
        </p:nvCxnSpPr>
        <p:spPr>
          <a:xfrm>
            <a:off x="1866898" y="4491045"/>
            <a:ext cx="999439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lock pad">
            <a:extLst>
              <a:ext uri="{FF2B5EF4-FFF2-40B4-BE49-F238E27FC236}">
                <a16:creationId xmlns:a16="http://schemas.microsoft.com/office/drawing/2014/main" id="{0CD6213F-AC74-48D1-BF8C-19D28B504C41}"/>
              </a:ext>
            </a:extLst>
          </p:cNvPr>
          <p:cNvPicPr>
            <a:picLocks noChangeAspect="1"/>
          </p:cNvPicPr>
          <p:nvPr/>
        </p:nvPicPr>
        <p:blipFill>
          <a:blip r:embed="rId5"/>
          <a:stretch>
            <a:fillRect/>
          </a:stretch>
        </p:blipFill>
        <p:spPr>
          <a:xfrm>
            <a:off x="568641" y="4627217"/>
            <a:ext cx="952500" cy="952500"/>
          </a:xfrm>
          <a:prstGeom prst="rect">
            <a:avLst/>
          </a:prstGeom>
        </p:spPr>
      </p:pic>
      <p:sp>
        <p:nvSpPr>
          <p:cNvPr id="19" name="TextBox 18">
            <a:extLst>
              <a:ext uri="{FF2B5EF4-FFF2-40B4-BE49-F238E27FC236}">
                <a16:creationId xmlns:a16="http://schemas.microsoft.com/office/drawing/2014/main" id="{E954B981-C572-46AD-9E37-2592D335EDA5}"/>
              </a:ext>
            </a:extLst>
          </p:cNvPr>
          <p:cNvSpPr txBox="1"/>
          <p:nvPr/>
        </p:nvSpPr>
        <p:spPr>
          <a:xfrm>
            <a:off x="1866898" y="4789525"/>
            <a:ext cx="9990139" cy="718749"/>
          </a:xfrm>
          <a:prstGeom prst="rect">
            <a:avLst/>
          </a:prstGeom>
          <a:noFill/>
        </p:spPr>
        <p:txBody>
          <a:bodyPr wrap="square" lIns="0" tIns="0" rIns="0" bIns="0" rtlCol="0" anchor="ctr">
            <a:noAutofit/>
          </a:bodyPr>
          <a:lstStyle/>
          <a:p>
            <a:r>
              <a:rPr lang="en-US" sz="2400" dirty="0">
                <a:latin typeface="+mj-lt"/>
              </a:rPr>
              <a:t>MFA registration policy</a:t>
            </a:r>
          </a:p>
          <a:p>
            <a:r>
              <a:rPr lang="en-US" sz="2000" dirty="0"/>
              <a:t>Ensures new users register for Multi-Factor Authentication on their first day </a:t>
            </a:r>
          </a:p>
        </p:txBody>
      </p:sp>
    </p:spTree>
    <p:extLst>
      <p:ext uri="{BB962C8B-B14F-4D97-AF65-F5344CB8AC3E}">
        <p14:creationId xmlns:p14="http://schemas.microsoft.com/office/powerpoint/2010/main" val="11985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of a credit card, at sign and a laptop hanging on a fishhook">
            <a:extLst>
              <a:ext uri="{FF2B5EF4-FFF2-40B4-BE49-F238E27FC236}">
                <a16:creationId xmlns:a16="http://schemas.microsoft.com/office/drawing/2014/main" id="{4EB0EB67-3A37-42B7-9A76-ADE4A3B4E2B4}"/>
              </a:ext>
            </a:extLst>
          </p:cNvPr>
          <p:cNvPicPr>
            <a:picLocks noChangeAspect="1"/>
          </p:cNvPicPr>
          <p:nvPr/>
        </p:nvPicPr>
        <p:blipFill>
          <a:blip r:embed="rId3"/>
          <a:stretch>
            <a:fillRect/>
          </a:stretch>
        </p:blipFill>
        <p:spPr>
          <a:xfrm>
            <a:off x="6877763" y="-309"/>
            <a:ext cx="4142871" cy="2371720"/>
          </a:xfrm>
          <a:prstGeom prst="rect">
            <a:avLst/>
          </a:prstGeom>
        </p:spPr>
      </p:pic>
      <p:pic>
        <p:nvPicPr>
          <p:cNvPr id="7" name="Picture 6" descr="Screenshot of Outlook inbox ">
            <a:extLst>
              <a:ext uri="{FF2B5EF4-FFF2-40B4-BE49-F238E27FC236}">
                <a16:creationId xmlns:a16="http://schemas.microsoft.com/office/drawing/2014/main" id="{E9B706A0-F8C4-413F-81BE-22E6EC9A9FC1}"/>
              </a:ext>
            </a:extLst>
          </p:cNvPr>
          <p:cNvPicPr>
            <a:picLocks noChangeAspect="1"/>
          </p:cNvPicPr>
          <p:nvPr/>
        </p:nvPicPr>
        <p:blipFill rotWithShape="1">
          <a:blip r:embed="rId4"/>
          <a:srcRect l="-2122" t="-30760" r="-2122" b="-30760"/>
          <a:stretch/>
        </p:blipFill>
        <p:spPr>
          <a:xfrm>
            <a:off x="5998827" y="1194955"/>
            <a:ext cx="6328748" cy="5498076"/>
          </a:xfrm>
          <a:prstGeom prst="rect">
            <a:avLst/>
          </a:prstGeom>
          <a:ln w="19050">
            <a:solidFill>
              <a:schemeClr val="accent1"/>
            </a:solidFill>
          </a:ln>
        </p:spPr>
      </p:pic>
      <p:sp>
        <p:nvSpPr>
          <p:cNvPr id="17" name="Title 16"/>
          <p:cNvSpPr>
            <a:spLocks noGrp="1"/>
          </p:cNvSpPr>
          <p:nvPr>
            <p:ph type="title"/>
          </p:nvPr>
        </p:nvSpPr>
        <p:spPr/>
        <p:txBody>
          <a:bodyPr/>
          <a:lstStyle/>
          <a:p>
            <a:r>
              <a:rPr lang="en-US" dirty="0"/>
              <a:t>Examine how phishing retrieves sensitive information</a:t>
            </a:r>
          </a:p>
        </p:txBody>
      </p:sp>
      <p:sp>
        <p:nvSpPr>
          <p:cNvPr id="10" name="TextBox 9">
            <a:extLst>
              <a:ext uri="{FF2B5EF4-FFF2-40B4-BE49-F238E27FC236}">
                <a16:creationId xmlns:a16="http://schemas.microsoft.com/office/drawing/2014/main" id="{43BC9C58-DF3E-4279-8609-E19EC676B347}"/>
              </a:ext>
              <a:ext uri="{C183D7F6-B498-43B3-948B-1728B52AA6E4}">
                <adec:decorative xmlns:adec="http://schemas.microsoft.com/office/drawing/2017/decorative" val="0"/>
              </a:ext>
            </a:extLst>
          </p:cNvPr>
          <p:cNvSpPr txBox="1"/>
          <p:nvPr/>
        </p:nvSpPr>
        <p:spPr>
          <a:xfrm>
            <a:off x="579439" y="1194955"/>
            <a:ext cx="5291425" cy="5498076"/>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800"/>
              </a:spcBef>
              <a:buSzPct val="90000"/>
            </a:pPr>
            <a:r>
              <a:rPr lang="en-US" sz="2000" dirty="0">
                <a:solidFill>
                  <a:schemeClr val="accent1"/>
                </a:solidFill>
                <a:latin typeface="+mj-lt"/>
              </a:rPr>
              <a:t>Phishing is a technique a hacker uses to retrieve sensitive information, such as a user’s account credentials or credit card number</a:t>
            </a:r>
          </a:p>
          <a:p>
            <a:pPr defTabSz="951304">
              <a:spcBef>
                <a:spcPts val="1800"/>
              </a:spcBef>
              <a:buSzPct val="90000"/>
            </a:pPr>
            <a:r>
              <a:rPr lang="en-US" sz="2000" dirty="0"/>
              <a:t>Phishing attempts try to entice users to click a link to a malicious website that looks legitimate except for the URL of the website in question</a:t>
            </a:r>
          </a:p>
          <a:p>
            <a:pPr lvl="0" defTabSz="951304">
              <a:spcBef>
                <a:spcPts val="1800"/>
              </a:spcBef>
              <a:buSzPct val="90000"/>
            </a:pPr>
            <a:r>
              <a:rPr lang="en-US" sz="2000" dirty="0"/>
              <a:t>Spear phishing is a type of phishing attack directed at specific individuals</a:t>
            </a:r>
          </a:p>
          <a:p>
            <a:pPr lvl="0" defTabSz="951304">
              <a:spcBef>
                <a:spcPts val="1800"/>
              </a:spcBef>
              <a:buSzPct val="90000"/>
            </a:pPr>
            <a:r>
              <a:rPr lang="en-US" sz="2000" dirty="0"/>
              <a:t>Phishing emails usually contain branding and URLs that, on the surface, appear legitimate</a:t>
            </a:r>
          </a:p>
        </p:txBody>
      </p:sp>
    </p:spTree>
    <p:extLst>
      <p:ext uri="{BB962C8B-B14F-4D97-AF65-F5344CB8AC3E}">
        <p14:creationId xmlns:p14="http://schemas.microsoft.com/office/powerpoint/2010/main" val="20373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the vulnerabilities and risk events detected by AIP</a:t>
            </a:r>
          </a:p>
        </p:txBody>
      </p:sp>
      <p:sp>
        <p:nvSpPr>
          <p:cNvPr id="8" name="TextBox 7">
            <a:extLst>
              <a:ext uri="{FF2B5EF4-FFF2-40B4-BE49-F238E27FC236}">
                <a16:creationId xmlns:a16="http://schemas.microsoft.com/office/drawing/2014/main" id="{A8A2EB18-B363-4831-9649-703C2CAC2EC2}"/>
              </a:ext>
            </a:extLst>
          </p:cNvPr>
          <p:cNvSpPr txBox="1"/>
          <p:nvPr/>
        </p:nvSpPr>
        <p:spPr>
          <a:xfrm>
            <a:off x="600058" y="995569"/>
            <a:ext cx="11236342" cy="615553"/>
          </a:xfrm>
          <a:prstGeom prst="rect">
            <a:avLst/>
          </a:prstGeom>
          <a:noFill/>
        </p:spPr>
        <p:txBody>
          <a:bodyPr wrap="square" lIns="0" tIns="0" rIns="0" bIns="0" rtlCol="0" anchor="ctr">
            <a:spAutoFit/>
          </a:bodyPr>
          <a:lstStyle/>
          <a:p>
            <a:pPr fontAlgn="base">
              <a:spcBef>
                <a:spcPts val="800"/>
              </a:spcBef>
            </a:pPr>
            <a:r>
              <a:rPr lang="en-US" sz="2000">
                <a:solidFill>
                  <a:schemeClr val="accent1"/>
                </a:solidFill>
                <a:latin typeface="+mj-lt"/>
              </a:rPr>
              <a:t>Vulnerabilities reported by Azure Identity Protection, along with recommendations on how to address those issues, include:</a:t>
            </a:r>
          </a:p>
        </p:txBody>
      </p:sp>
      <p:pic>
        <p:nvPicPr>
          <p:cNvPr id="3" name="Picture 2" descr="Icon of two keys attached to a common ring">
            <a:extLst>
              <a:ext uri="{FF2B5EF4-FFF2-40B4-BE49-F238E27FC236}">
                <a16:creationId xmlns:a16="http://schemas.microsoft.com/office/drawing/2014/main" id="{4CD5A257-32BC-47F3-98C8-56736E0E4F13}"/>
              </a:ext>
            </a:extLst>
          </p:cNvPr>
          <p:cNvPicPr>
            <a:picLocks noChangeAspect="1"/>
          </p:cNvPicPr>
          <p:nvPr/>
        </p:nvPicPr>
        <p:blipFill>
          <a:blip r:embed="rId3"/>
          <a:stretch>
            <a:fillRect/>
          </a:stretch>
        </p:blipFill>
        <p:spPr>
          <a:xfrm>
            <a:off x="573047" y="1777208"/>
            <a:ext cx="458724" cy="458724"/>
          </a:xfrm>
          <a:prstGeom prst="rect">
            <a:avLst/>
          </a:prstGeom>
        </p:spPr>
      </p:pic>
      <p:sp>
        <p:nvSpPr>
          <p:cNvPr id="9" name="TextBox 8">
            <a:extLst>
              <a:ext uri="{FF2B5EF4-FFF2-40B4-BE49-F238E27FC236}">
                <a16:creationId xmlns:a16="http://schemas.microsoft.com/office/drawing/2014/main" id="{78639B6A-CA63-47D4-AF0C-83CE2B0EB58F}"/>
              </a:ext>
            </a:extLst>
          </p:cNvPr>
          <p:cNvSpPr txBox="1"/>
          <p:nvPr/>
        </p:nvSpPr>
        <p:spPr>
          <a:xfrm>
            <a:off x="1143001" y="1868832"/>
            <a:ext cx="5549900" cy="276999"/>
          </a:xfrm>
          <a:prstGeom prst="rect">
            <a:avLst/>
          </a:prstGeom>
          <a:noFill/>
        </p:spPr>
        <p:txBody>
          <a:bodyPr wrap="square" lIns="0" tIns="0" rIns="0" bIns="0" rtlCol="0" anchor="ctr">
            <a:spAutoFit/>
          </a:bodyPr>
          <a:lstStyle/>
          <a:p>
            <a:pPr fontAlgn="base"/>
            <a:r>
              <a:rPr lang="en-US" dirty="0">
                <a:cs typeface="Segoe UI" panose="020B0502040204020203" pitchFamily="34" charset="0"/>
              </a:rPr>
              <a:t>Multifactor authentication registration not configured</a:t>
            </a:r>
          </a:p>
        </p:txBody>
      </p:sp>
      <p:cxnSp>
        <p:nvCxnSpPr>
          <p:cNvPr id="10" name="Straight Connector 9">
            <a:extLst>
              <a:ext uri="{FF2B5EF4-FFF2-40B4-BE49-F238E27FC236}">
                <a16:creationId xmlns:a16="http://schemas.microsoft.com/office/drawing/2014/main" id="{994AB40E-01C7-4044-AA61-FAFBEC21822E}"/>
              </a:ext>
              <a:ext uri="{C183D7F6-B498-43B3-948B-1728B52AA6E4}">
                <adec:decorative xmlns:adec="http://schemas.microsoft.com/office/drawing/2017/decorative" val="1"/>
              </a:ext>
            </a:extLst>
          </p:cNvPr>
          <p:cNvCxnSpPr>
            <a:cxnSpLocks/>
          </p:cNvCxnSpPr>
          <p:nvPr/>
        </p:nvCxnSpPr>
        <p:spPr>
          <a:xfrm>
            <a:off x="1142999" y="2253026"/>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two clouds">
            <a:extLst>
              <a:ext uri="{FF2B5EF4-FFF2-40B4-BE49-F238E27FC236}">
                <a16:creationId xmlns:a16="http://schemas.microsoft.com/office/drawing/2014/main" id="{697A0D70-826C-4594-85B9-F75EAA37EE23}"/>
              </a:ext>
            </a:extLst>
          </p:cNvPr>
          <p:cNvPicPr>
            <a:picLocks noChangeAspect="1"/>
          </p:cNvPicPr>
          <p:nvPr/>
        </p:nvPicPr>
        <p:blipFill>
          <a:blip r:embed="rId4"/>
          <a:stretch>
            <a:fillRect/>
          </a:stretch>
        </p:blipFill>
        <p:spPr>
          <a:xfrm>
            <a:off x="573047" y="2268596"/>
            <a:ext cx="458724" cy="458724"/>
          </a:xfrm>
          <a:prstGeom prst="rect">
            <a:avLst/>
          </a:prstGeom>
        </p:spPr>
      </p:pic>
      <p:sp>
        <p:nvSpPr>
          <p:cNvPr id="11" name="TextBox 10">
            <a:extLst>
              <a:ext uri="{FF2B5EF4-FFF2-40B4-BE49-F238E27FC236}">
                <a16:creationId xmlns:a16="http://schemas.microsoft.com/office/drawing/2014/main" id="{C9053BF2-4EA0-4B89-932A-F6731A4F57F4}"/>
              </a:ext>
            </a:extLst>
          </p:cNvPr>
          <p:cNvSpPr txBox="1"/>
          <p:nvPr/>
        </p:nvSpPr>
        <p:spPr>
          <a:xfrm>
            <a:off x="1143001" y="2360220"/>
            <a:ext cx="5549900" cy="276999"/>
          </a:xfrm>
          <a:prstGeom prst="rect">
            <a:avLst/>
          </a:prstGeom>
          <a:noFill/>
        </p:spPr>
        <p:txBody>
          <a:bodyPr wrap="square" lIns="0" tIns="0" rIns="0" bIns="0" rtlCol="0" anchor="ctr">
            <a:spAutoFit/>
          </a:bodyPr>
          <a:lstStyle/>
          <a:p>
            <a:r>
              <a:rPr lang="en-US">
                <a:cs typeface="Segoe UI" panose="020B0502040204020203" pitchFamily="34" charset="0"/>
              </a:rPr>
              <a:t>Unmanaged cloud apps</a:t>
            </a:r>
          </a:p>
        </p:txBody>
      </p:sp>
      <p:cxnSp>
        <p:nvCxnSpPr>
          <p:cNvPr id="12" name="Straight Connector 11">
            <a:extLst>
              <a:ext uri="{FF2B5EF4-FFF2-40B4-BE49-F238E27FC236}">
                <a16:creationId xmlns:a16="http://schemas.microsoft.com/office/drawing/2014/main" id="{856924FD-3703-4B1C-9A33-537DF7434B0E}"/>
              </a:ext>
              <a:ext uri="{C183D7F6-B498-43B3-948B-1728B52AA6E4}">
                <adec:decorative xmlns:adec="http://schemas.microsoft.com/office/drawing/2017/decorative" val="1"/>
              </a:ext>
            </a:extLst>
          </p:cNvPr>
          <p:cNvCxnSpPr>
            <a:cxnSpLocks/>
          </p:cNvCxnSpPr>
          <p:nvPr/>
        </p:nvCxnSpPr>
        <p:spPr>
          <a:xfrm>
            <a:off x="1142999" y="2744414"/>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a shield with exclamation mark in the middle">
            <a:extLst>
              <a:ext uri="{FF2B5EF4-FFF2-40B4-BE49-F238E27FC236}">
                <a16:creationId xmlns:a16="http://schemas.microsoft.com/office/drawing/2014/main" id="{21EA9799-85E6-4178-BD18-94F778AF08E2}"/>
              </a:ext>
            </a:extLst>
          </p:cNvPr>
          <p:cNvPicPr>
            <a:picLocks noChangeAspect="1"/>
          </p:cNvPicPr>
          <p:nvPr/>
        </p:nvPicPr>
        <p:blipFill>
          <a:blip r:embed="rId5"/>
          <a:stretch>
            <a:fillRect/>
          </a:stretch>
        </p:blipFill>
        <p:spPr>
          <a:xfrm>
            <a:off x="573047" y="2759984"/>
            <a:ext cx="458724" cy="458724"/>
          </a:xfrm>
          <a:prstGeom prst="rect">
            <a:avLst/>
          </a:prstGeom>
        </p:spPr>
      </p:pic>
      <p:sp>
        <p:nvSpPr>
          <p:cNvPr id="19" name="TextBox 18">
            <a:extLst>
              <a:ext uri="{FF2B5EF4-FFF2-40B4-BE49-F238E27FC236}">
                <a16:creationId xmlns:a16="http://schemas.microsoft.com/office/drawing/2014/main" id="{15A0581C-05E4-4948-94BE-68B08C4C996B}"/>
              </a:ext>
            </a:extLst>
          </p:cNvPr>
          <p:cNvSpPr txBox="1"/>
          <p:nvPr/>
        </p:nvSpPr>
        <p:spPr>
          <a:xfrm>
            <a:off x="1143001" y="2851608"/>
            <a:ext cx="5549900" cy="276999"/>
          </a:xfrm>
          <a:prstGeom prst="rect">
            <a:avLst/>
          </a:prstGeom>
          <a:noFill/>
        </p:spPr>
        <p:txBody>
          <a:bodyPr wrap="square" lIns="0" tIns="0" rIns="0" bIns="0" rtlCol="0" anchor="ctr">
            <a:spAutoFit/>
          </a:bodyPr>
          <a:lstStyle/>
          <a:p>
            <a:r>
              <a:rPr lang="en-US">
                <a:cs typeface="Segoe UI" panose="020B0502040204020203" pitchFamily="34" charset="0"/>
              </a:rPr>
              <a:t>Security Alerts from Privileged Identity Management</a:t>
            </a:r>
          </a:p>
        </p:txBody>
      </p:sp>
      <p:cxnSp>
        <p:nvCxnSpPr>
          <p:cNvPr id="20" name="Straight Connector 19">
            <a:extLst>
              <a:ext uri="{FF2B5EF4-FFF2-40B4-BE49-F238E27FC236}">
                <a16:creationId xmlns:a16="http://schemas.microsoft.com/office/drawing/2014/main" id="{4B9B3BA3-6784-4030-8BE4-B88ED1604FA4}"/>
              </a:ext>
              <a:ext uri="{C183D7F6-B498-43B3-948B-1728B52AA6E4}">
                <adec:decorative xmlns:adec="http://schemas.microsoft.com/office/drawing/2017/decorative" val="1"/>
              </a:ext>
            </a:extLst>
          </p:cNvPr>
          <p:cNvCxnSpPr>
            <a:cxnSpLocks/>
          </p:cNvCxnSpPr>
          <p:nvPr/>
        </p:nvCxnSpPr>
        <p:spPr>
          <a:xfrm>
            <a:off x="1142999" y="3235802"/>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a book">
            <a:extLst>
              <a:ext uri="{FF2B5EF4-FFF2-40B4-BE49-F238E27FC236}">
                <a16:creationId xmlns:a16="http://schemas.microsoft.com/office/drawing/2014/main" id="{A2208616-68CD-4D15-A441-1B9BF9405549}"/>
              </a:ext>
            </a:extLst>
          </p:cNvPr>
          <p:cNvPicPr>
            <a:picLocks noChangeAspect="1"/>
          </p:cNvPicPr>
          <p:nvPr/>
        </p:nvPicPr>
        <p:blipFill>
          <a:blip r:embed="rId6"/>
          <a:stretch>
            <a:fillRect/>
          </a:stretch>
        </p:blipFill>
        <p:spPr>
          <a:xfrm>
            <a:off x="573047" y="3252896"/>
            <a:ext cx="458724" cy="458724"/>
          </a:xfrm>
          <a:prstGeom prst="rect">
            <a:avLst/>
          </a:prstGeom>
        </p:spPr>
      </p:pic>
      <p:sp>
        <p:nvSpPr>
          <p:cNvPr id="13" name="TextBox 12">
            <a:extLst>
              <a:ext uri="{FF2B5EF4-FFF2-40B4-BE49-F238E27FC236}">
                <a16:creationId xmlns:a16="http://schemas.microsoft.com/office/drawing/2014/main" id="{454F9AA2-A1A5-4363-82D9-B5BAC2F9C8BE}"/>
              </a:ext>
            </a:extLst>
          </p:cNvPr>
          <p:cNvSpPr txBox="1"/>
          <p:nvPr/>
        </p:nvSpPr>
        <p:spPr>
          <a:xfrm>
            <a:off x="1143001" y="3342996"/>
            <a:ext cx="5549900" cy="276999"/>
          </a:xfrm>
          <a:prstGeom prst="rect">
            <a:avLst/>
          </a:prstGeom>
          <a:noFill/>
        </p:spPr>
        <p:txBody>
          <a:bodyPr wrap="square" lIns="0" tIns="0" rIns="0" bIns="0" rtlCol="0" anchor="ctr">
            <a:spAutoFit/>
          </a:bodyPr>
          <a:lstStyle/>
          <a:p>
            <a:r>
              <a:rPr lang="en-US">
                <a:cs typeface="Segoe UI" panose="020B0502040204020203" pitchFamily="34" charset="0"/>
              </a:rPr>
              <a:t>Azure Active Directory risk events</a:t>
            </a:r>
          </a:p>
        </p:txBody>
      </p:sp>
      <p:cxnSp>
        <p:nvCxnSpPr>
          <p:cNvPr id="14" name="Straight Connector 13">
            <a:extLst>
              <a:ext uri="{FF2B5EF4-FFF2-40B4-BE49-F238E27FC236}">
                <a16:creationId xmlns:a16="http://schemas.microsoft.com/office/drawing/2014/main" id="{2042F329-28DA-49CB-959D-1B4439342A74}"/>
              </a:ext>
              <a:ext uri="{C183D7F6-B498-43B3-948B-1728B52AA6E4}">
                <adec:decorative xmlns:adec="http://schemas.microsoft.com/office/drawing/2017/decorative" val="1"/>
              </a:ext>
            </a:extLst>
          </p:cNvPr>
          <p:cNvCxnSpPr>
            <a:cxnSpLocks/>
          </p:cNvCxnSpPr>
          <p:nvPr/>
        </p:nvCxnSpPr>
        <p:spPr>
          <a:xfrm>
            <a:off x="1142999" y="3727190"/>
            <a:ext cx="548640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person">
            <a:extLst>
              <a:ext uri="{FF2B5EF4-FFF2-40B4-BE49-F238E27FC236}">
                <a16:creationId xmlns:a16="http://schemas.microsoft.com/office/drawing/2014/main" id="{4A1F0EDC-22B2-42DB-9D4F-07EA3072A582}"/>
              </a:ext>
            </a:extLst>
          </p:cNvPr>
          <p:cNvPicPr>
            <a:picLocks noChangeAspect="1"/>
          </p:cNvPicPr>
          <p:nvPr/>
        </p:nvPicPr>
        <p:blipFill>
          <a:blip r:embed="rId7"/>
          <a:stretch>
            <a:fillRect/>
          </a:stretch>
        </p:blipFill>
        <p:spPr>
          <a:xfrm>
            <a:off x="573047" y="3744284"/>
            <a:ext cx="458724" cy="458724"/>
          </a:xfrm>
          <a:prstGeom prst="rect">
            <a:avLst/>
          </a:prstGeom>
        </p:spPr>
      </p:pic>
      <p:sp>
        <p:nvSpPr>
          <p:cNvPr id="21" name="TextBox 20">
            <a:extLst>
              <a:ext uri="{FF2B5EF4-FFF2-40B4-BE49-F238E27FC236}">
                <a16:creationId xmlns:a16="http://schemas.microsoft.com/office/drawing/2014/main" id="{914AFEA9-DDEC-4419-95DE-0DC4D8C05410}"/>
              </a:ext>
            </a:extLst>
          </p:cNvPr>
          <p:cNvSpPr txBox="1"/>
          <p:nvPr/>
        </p:nvSpPr>
        <p:spPr>
          <a:xfrm>
            <a:off x="1143001" y="3834384"/>
            <a:ext cx="5549900" cy="276999"/>
          </a:xfrm>
          <a:prstGeom prst="rect">
            <a:avLst/>
          </a:prstGeom>
          <a:noFill/>
        </p:spPr>
        <p:txBody>
          <a:bodyPr wrap="square" lIns="0" tIns="0" rIns="0" bIns="0" rtlCol="0" anchor="ctr">
            <a:spAutoFit/>
          </a:bodyPr>
          <a:lstStyle/>
          <a:p>
            <a:r>
              <a:rPr lang="en-US">
                <a:cs typeface="Segoe UI" panose="020B0502040204020203" pitchFamily="34" charset="0"/>
              </a:rPr>
              <a:t>Users with Leaked credentials</a:t>
            </a:r>
          </a:p>
        </p:txBody>
      </p:sp>
      <p:pic>
        <p:nvPicPr>
          <p:cNvPr id="41" name="Picture 40" descr="Icon of hand with a ring on the tip of finger">
            <a:extLst>
              <a:ext uri="{FF2B5EF4-FFF2-40B4-BE49-F238E27FC236}">
                <a16:creationId xmlns:a16="http://schemas.microsoft.com/office/drawing/2014/main" id="{983BBBD9-61D1-4A17-B3BE-520BB8024B54}"/>
              </a:ext>
            </a:extLst>
          </p:cNvPr>
          <p:cNvPicPr>
            <a:picLocks noChangeAspect="1"/>
          </p:cNvPicPr>
          <p:nvPr/>
        </p:nvPicPr>
        <p:blipFill>
          <a:blip r:embed="rId8"/>
          <a:stretch>
            <a:fillRect/>
          </a:stretch>
        </p:blipFill>
        <p:spPr>
          <a:xfrm>
            <a:off x="6777142" y="1797736"/>
            <a:ext cx="458724" cy="458724"/>
          </a:xfrm>
          <a:prstGeom prst="rect">
            <a:avLst/>
          </a:prstGeom>
        </p:spPr>
      </p:pic>
      <p:sp>
        <p:nvSpPr>
          <p:cNvPr id="15" name="TextBox 14">
            <a:extLst>
              <a:ext uri="{FF2B5EF4-FFF2-40B4-BE49-F238E27FC236}">
                <a16:creationId xmlns:a16="http://schemas.microsoft.com/office/drawing/2014/main" id="{D8A14B71-A63D-4158-A0F3-EC436B55900F}"/>
              </a:ext>
            </a:extLst>
          </p:cNvPr>
          <p:cNvSpPr txBox="1"/>
          <p:nvPr/>
        </p:nvSpPr>
        <p:spPr>
          <a:xfrm>
            <a:off x="7347096" y="1887836"/>
            <a:ext cx="4558020" cy="276999"/>
          </a:xfrm>
          <a:prstGeom prst="rect">
            <a:avLst/>
          </a:prstGeom>
          <a:noFill/>
        </p:spPr>
        <p:txBody>
          <a:bodyPr wrap="square" lIns="0" tIns="0" rIns="0" bIns="0" rtlCol="0" anchor="ctr">
            <a:spAutoFit/>
          </a:bodyPr>
          <a:lstStyle/>
          <a:p>
            <a:r>
              <a:rPr lang="en-US">
                <a:cs typeface="Segoe UI" panose="020B0502040204020203" pitchFamily="34" charset="0"/>
              </a:rPr>
              <a:t>Sign-ins from anonymous IP address</a:t>
            </a:r>
          </a:p>
        </p:txBody>
      </p:sp>
      <p:cxnSp>
        <p:nvCxnSpPr>
          <p:cNvPr id="16" name="Straight Connector 15">
            <a:extLst>
              <a:ext uri="{FF2B5EF4-FFF2-40B4-BE49-F238E27FC236}">
                <a16:creationId xmlns:a16="http://schemas.microsoft.com/office/drawing/2014/main" id="{5DEB6D06-A879-4BA0-8A57-8E0CCCB7A067}"/>
              </a:ext>
              <a:ext uri="{C183D7F6-B498-43B3-948B-1728B52AA6E4}">
                <adec:decorative xmlns:adec="http://schemas.microsoft.com/office/drawing/2017/decorative" val="1"/>
              </a:ext>
            </a:extLst>
          </p:cNvPr>
          <p:cNvCxnSpPr>
            <a:cxnSpLocks/>
          </p:cNvCxnSpPr>
          <p:nvPr/>
        </p:nvCxnSpPr>
        <p:spPr>
          <a:xfrm>
            <a:off x="7347094" y="2272030"/>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of a tilted square and a circle attached to a line on top ">
            <a:extLst>
              <a:ext uri="{FF2B5EF4-FFF2-40B4-BE49-F238E27FC236}">
                <a16:creationId xmlns:a16="http://schemas.microsoft.com/office/drawing/2014/main" id="{55BF8C75-1E40-46BB-8ECF-9F7D734EA75F}"/>
              </a:ext>
            </a:extLst>
          </p:cNvPr>
          <p:cNvPicPr>
            <a:picLocks noChangeAspect="1"/>
          </p:cNvPicPr>
          <p:nvPr/>
        </p:nvPicPr>
        <p:blipFill>
          <a:blip r:embed="rId9"/>
          <a:stretch>
            <a:fillRect/>
          </a:stretch>
        </p:blipFill>
        <p:spPr>
          <a:xfrm>
            <a:off x="6777142" y="2289124"/>
            <a:ext cx="458724" cy="458724"/>
          </a:xfrm>
          <a:prstGeom prst="rect">
            <a:avLst/>
          </a:prstGeom>
        </p:spPr>
      </p:pic>
      <p:sp>
        <p:nvSpPr>
          <p:cNvPr id="18" name="TextBox 17">
            <a:extLst>
              <a:ext uri="{FF2B5EF4-FFF2-40B4-BE49-F238E27FC236}">
                <a16:creationId xmlns:a16="http://schemas.microsoft.com/office/drawing/2014/main" id="{4C6B0057-8F2C-41C1-8148-4CCDA6A42503}"/>
              </a:ext>
            </a:extLst>
          </p:cNvPr>
          <p:cNvSpPr txBox="1"/>
          <p:nvPr/>
        </p:nvSpPr>
        <p:spPr>
          <a:xfrm>
            <a:off x="7347095" y="2379224"/>
            <a:ext cx="4509943" cy="276999"/>
          </a:xfrm>
          <a:prstGeom prst="rect">
            <a:avLst/>
          </a:prstGeom>
          <a:noFill/>
        </p:spPr>
        <p:txBody>
          <a:bodyPr wrap="square" lIns="0" tIns="0" rIns="0" bIns="0" rtlCol="0" anchor="ctr">
            <a:spAutoFit/>
          </a:bodyPr>
          <a:lstStyle/>
          <a:p>
            <a:r>
              <a:rPr lang="en-US">
                <a:cs typeface="Segoe UI" panose="020B0502040204020203" pitchFamily="34" charset="0"/>
              </a:rPr>
              <a:t>Impossible travel to atypical locations</a:t>
            </a:r>
          </a:p>
        </p:txBody>
      </p:sp>
      <p:cxnSp>
        <p:nvCxnSpPr>
          <p:cNvPr id="51" name="Straight Connector 50">
            <a:extLst>
              <a:ext uri="{FF2B5EF4-FFF2-40B4-BE49-F238E27FC236}">
                <a16:creationId xmlns:a16="http://schemas.microsoft.com/office/drawing/2014/main" id="{540FD181-47FC-40B7-A762-87D03CAE66EA}"/>
              </a:ext>
              <a:ext uri="{C183D7F6-B498-43B3-948B-1728B52AA6E4}">
                <adec:decorative xmlns:adec="http://schemas.microsoft.com/office/drawing/2017/decorative" val="1"/>
              </a:ext>
            </a:extLst>
          </p:cNvPr>
          <p:cNvCxnSpPr>
            <a:cxnSpLocks/>
          </p:cNvCxnSpPr>
          <p:nvPr/>
        </p:nvCxnSpPr>
        <p:spPr>
          <a:xfrm>
            <a:off x="7347094" y="2763418"/>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tilted circle with teardrop shape on top">
            <a:extLst>
              <a:ext uri="{FF2B5EF4-FFF2-40B4-BE49-F238E27FC236}">
                <a16:creationId xmlns:a16="http://schemas.microsoft.com/office/drawing/2014/main" id="{CA92F135-50EE-4EAC-AA1F-05838933A13B}"/>
              </a:ext>
            </a:extLst>
          </p:cNvPr>
          <p:cNvPicPr>
            <a:picLocks noChangeAspect="1"/>
          </p:cNvPicPr>
          <p:nvPr/>
        </p:nvPicPr>
        <p:blipFill>
          <a:blip r:embed="rId10"/>
          <a:stretch>
            <a:fillRect/>
          </a:stretch>
        </p:blipFill>
        <p:spPr>
          <a:xfrm>
            <a:off x="6777142" y="2780512"/>
            <a:ext cx="458724" cy="458724"/>
          </a:xfrm>
          <a:prstGeom prst="rect">
            <a:avLst/>
          </a:prstGeom>
        </p:spPr>
      </p:pic>
      <p:sp>
        <p:nvSpPr>
          <p:cNvPr id="55" name="TextBox 54">
            <a:extLst>
              <a:ext uri="{FF2B5EF4-FFF2-40B4-BE49-F238E27FC236}">
                <a16:creationId xmlns:a16="http://schemas.microsoft.com/office/drawing/2014/main" id="{011B1BCD-F9E1-4743-B03A-F1DFCBF398D0}"/>
              </a:ext>
            </a:extLst>
          </p:cNvPr>
          <p:cNvSpPr txBox="1"/>
          <p:nvPr/>
        </p:nvSpPr>
        <p:spPr>
          <a:xfrm>
            <a:off x="7347095" y="2870612"/>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 from unfamiliar locations</a:t>
            </a:r>
          </a:p>
        </p:txBody>
      </p:sp>
      <p:cxnSp>
        <p:nvCxnSpPr>
          <p:cNvPr id="56" name="Straight Connector 55">
            <a:extLst>
              <a:ext uri="{FF2B5EF4-FFF2-40B4-BE49-F238E27FC236}">
                <a16:creationId xmlns:a16="http://schemas.microsoft.com/office/drawing/2014/main" id="{63EFECD1-6B1A-433E-ABEA-5235A6011655}"/>
              </a:ext>
              <a:ext uri="{C183D7F6-B498-43B3-948B-1728B52AA6E4}">
                <adec:decorative xmlns:adec="http://schemas.microsoft.com/office/drawing/2017/decorative" val="1"/>
              </a:ext>
            </a:extLst>
          </p:cNvPr>
          <p:cNvCxnSpPr>
            <a:cxnSpLocks/>
          </p:cNvCxnSpPr>
          <p:nvPr/>
        </p:nvCxnSpPr>
        <p:spPr>
          <a:xfrm>
            <a:off x="7347094" y="3254806"/>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Picture 48" descr="Icon of tablet">
            <a:extLst>
              <a:ext uri="{FF2B5EF4-FFF2-40B4-BE49-F238E27FC236}">
                <a16:creationId xmlns:a16="http://schemas.microsoft.com/office/drawing/2014/main" id="{98670824-D46B-4C06-BF43-A2A5235B6C2A}"/>
              </a:ext>
            </a:extLst>
          </p:cNvPr>
          <p:cNvPicPr>
            <a:picLocks noChangeAspect="1"/>
          </p:cNvPicPr>
          <p:nvPr/>
        </p:nvPicPr>
        <p:blipFill>
          <a:blip r:embed="rId11"/>
          <a:stretch>
            <a:fillRect/>
          </a:stretch>
        </p:blipFill>
        <p:spPr>
          <a:xfrm>
            <a:off x="6777142" y="3271900"/>
            <a:ext cx="458724" cy="458724"/>
          </a:xfrm>
          <a:prstGeom prst="rect">
            <a:avLst/>
          </a:prstGeom>
        </p:spPr>
      </p:pic>
      <p:sp>
        <p:nvSpPr>
          <p:cNvPr id="52" name="TextBox 51">
            <a:extLst>
              <a:ext uri="{FF2B5EF4-FFF2-40B4-BE49-F238E27FC236}">
                <a16:creationId xmlns:a16="http://schemas.microsoft.com/office/drawing/2014/main" id="{54E4B65E-9F9D-4027-8114-00C838152891}"/>
              </a:ext>
            </a:extLst>
          </p:cNvPr>
          <p:cNvSpPr txBox="1"/>
          <p:nvPr/>
        </p:nvSpPr>
        <p:spPr>
          <a:xfrm>
            <a:off x="7347095" y="3362000"/>
            <a:ext cx="4509943" cy="276999"/>
          </a:xfrm>
          <a:prstGeom prst="rect">
            <a:avLst/>
          </a:prstGeom>
          <a:noFill/>
        </p:spPr>
        <p:txBody>
          <a:bodyPr wrap="square" lIns="0" tIns="0" rIns="0" bIns="0" rtlCol="0" anchor="ctr">
            <a:spAutoFit/>
          </a:bodyPr>
          <a:lstStyle/>
          <a:p>
            <a:r>
              <a:rPr lang="en-US">
                <a:cs typeface="Segoe UI" panose="020B0502040204020203" pitchFamily="34" charset="0"/>
              </a:rPr>
              <a:t>Sign-ins from infected devices</a:t>
            </a:r>
          </a:p>
        </p:txBody>
      </p:sp>
      <p:cxnSp>
        <p:nvCxnSpPr>
          <p:cNvPr id="53" name="Straight Connector 52">
            <a:extLst>
              <a:ext uri="{FF2B5EF4-FFF2-40B4-BE49-F238E27FC236}">
                <a16:creationId xmlns:a16="http://schemas.microsoft.com/office/drawing/2014/main" id="{3C0190C5-3D39-4163-AD30-1351A92AFE22}"/>
              </a:ext>
              <a:ext uri="{C183D7F6-B498-43B3-948B-1728B52AA6E4}">
                <adec:decorative xmlns:adec="http://schemas.microsoft.com/office/drawing/2017/decorative" val="1"/>
              </a:ext>
            </a:extLst>
          </p:cNvPr>
          <p:cNvCxnSpPr>
            <a:cxnSpLocks/>
          </p:cNvCxnSpPr>
          <p:nvPr/>
        </p:nvCxnSpPr>
        <p:spPr>
          <a:xfrm>
            <a:off x="7347094" y="3746194"/>
            <a:ext cx="4480560"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a monitor with star">
            <a:extLst>
              <a:ext uri="{FF2B5EF4-FFF2-40B4-BE49-F238E27FC236}">
                <a16:creationId xmlns:a16="http://schemas.microsoft.com/office/drawing/2014/main" id="{E2D8B359-ED98-4D2D-946E-BC7567910934}"/>
              </a:ext>
            </a:extLst>
          </p:cNvPr>
          <p:cNvPicPr>
            <a:picLocks noChangeAspect="1"/>
          </p:cNvPicPr>
          <p:nvPr/>
        </p:nvPicPr>
        <p:blipFill>
          <a:blip r:embed="rId12"/>
          <a:stretch>
            <a:fillRect/>
          </a:stretch>
        </p:blipFill>
        <p:spPr>
          <a:xfrm>
            <a:off x="6777142" y="3763290"/>
            <a:ext cx="458724" cy="458724"/>
          </a:xfrm>
          <a:prstGeom prst="rect">
            <a:avLst/>
          </a:prstGeom>
        </p:spPr>
      </p:pic>
      <p:sp>
        <p:nvSpPr>
          <p:cNvPr id="54" name="TextBox 53">
            <a:extLst>
              <a:ext uri="{FF2B5EF4-FFF2-40B4-BE49-F238E27FC236}">
                <a16:creationId xmlns:a16="http://schemas.microsoft.com/office/drawing/2014/main" id="{3020367F-888D-475A-9769-3EDBF9408202}"/>
              </a:ext>
            </a:extLst>
          </p:cNvPr>
          <p:cNvSpPr txBox="1"/>
          <p:nvPr/>
        </p:nvSpPr>
        <p:spPr>
          <a:xfrm>
            <a:off x="7347095" y="3781754"/>
            <a:ext cx="4509943" cy="553998"/>
          </a:xfrm>
          <a:prstGeom prst="rect">
            <a:avLst/>
          </a:prstGeom>
          <a:noFill/>
        </p:spPr>
        <p:txBody>
          <a:bodyPr wrap="square" lIns="0" tIns="0" rIns="0" bIns="0" rtlCol="0" anchor="ctr">
            <a:spAutoFit/>
          </a:bodyPr>
          <a:lstStyle/>
          <a:p>
            <a:r>
              <a:rPr lang="en-US">
                <a:cs typeface="Segoe UI" panose="020B0502040204020203" pitchFamily="34" charset="0"/>
              </a:rPr>
              <a:t>Sign-ins from IP addresses with suspicious activity</a:t>
            </a:r>
          </a:p>
        </p:txBody>
      </p:sp>
      <p:pic>
        <p:nvPicPr>
          <p:cNvPr id="4" name="Picture 3" descr="Screenshot of a dashboard showing Risk Level, Detection type, Risk Event type, Risk Events Closed, Last Updated (UTC)">
            <a:extLst>
              <a:ext uri="{FF2B5EF4-FFF2-40B4-BE49-F238E27FC236}">
                <a16:creationId xmlns:a16="http://schemas.microsoft.com/office/drawing/2014/main" id="{0A4C0F4A-B29F-4DBE-903D-995EB230A478}"/>
              </a:ext>
            </a:extLst>
          </p:cNvPr>
          <p:cNvPicPr/>
          <p:nvPr/>
        </p:nvPicPr>
        <p:blipFill rotWithShape="1">
          <a:blip r:embed="rId13" cstate="print">
            <a:extLst>
              <a:ext uri="{28A0092B-C50C-407E-A947-70E740481C1C}">
                <a14:useLocalDpi xmlns:a14="http://schemas.microsoft.com/office/drawing/2010/main" val="0"/>
              </a:ext>
            </a:extLst>
          </a:blip>
          <a:srcRect l="-29919" t="-3886" r="-29919" b="-3886"/>
          <a:stretch/>
        </p:blipFill>
        <p:spPr>
          <a:xfrm>
            <a:off x="688958" y="4454271"/>
            <a:ext cx="11216158" cy="2262330"/>
          </a:xfrm>
          <a:prstGeom prst="rect">
            <a:avLst/>
          </a:prstGeom>
          <a:ln w="19050">
            <a:solidFill>
              <a:schemeClr val="accent1"/>
            </a:solidFill>
          </a:ln>
        </p:spPr>
      </p:pic>
    </p:spTree>
    <p:extLst>
      <p:ext uri="{BB962C8B-B14F-4D97-AF65-F5344CB8AC3E}">
        <p14:creationId xmlns:p14="http://schemas.microsoft.com/office/powerpoint/2010/main" val="319405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your identity investigation</a:t>
            </a:r>
          </a:p>
        </p:txBody>
      </p:sp>
      <p:pic>
        <p:nvPicPr>
          <p:cNvPr id="3" name="Picture 2" descr="Icon if a screen with a shield in front">
            <a:extLst>
              <a:ext uri="{FF2B5EF4-FFF2-40B4-BE49-F238E27FC236}">
                <a16:creationId xmlns:a16="http://schemas.microsoft.com/office/drawing/2014/main" id="{01C0EC30-E1B1-4991-ABEB-4E1AB75FE741}"/>
              </a:ext>
            </a:extLst>
          </p:cNvPr>
          <p:cNvPicPr>
            <a:picLocks noChangeAspect="1"/>
          </p:cNvPicPr>
          <p:nvPr/>
        </p:nvPicPr>
        <p:blipFill>
          <a:blip r:embed="rId3"/>
          <a:stretch>
            <a:fillRect/>
          </a:stretch>
        </p:blipFill>
        <p:spPr>
          <a:xfrm>
            <a:off x="568641" y="1262773"/>
            <a:ext cx="824484" cy="824484"/>
          </a:xfrm>
          <a:prstGeom prst="rect">
            <a:avLst/>
          </a:prstGeom>
        </p:spPr>
      </p:pic>
      <p:sp>
        <p:nvSpPr>
          <p:cNvPr id="13" name="TextBox 12">
            <a:extLst>
              <a:ext uri="{FF2B5EF4-FFF2-40B4-BE49-F238E27FC236}">
                <a16:creationId xmlns:a16="http://schemas.microsoft.com/office/drawing/2014/main" id="{861C863F-036D-4A41-AA3F-A6FAB0F060A6}"/>
              </a:ext>
            </a:extLst>
          </p:cNvPr>
          <p:cNvSpPr txBox="1"/>
          <p:nvPr/>
        </p:nvSpPr>
        <p:spPr>
          <a:xfrm>
            <a:off x="1527175" y="1521889"/>
            <a:ext cx="10329862" cy="307777"/>
          </a:xfrm>
          <a:prstGeom prst="rect">
            <a:avLst/>
          </a:prstGeom>
          <a:noFill/>
        </p:spPr>
        <p:txBody>
          <a:bodyPr wrap="square" lIns="0" tIns="0" rIns="0" bIns="0" rtlCol="0" anchor="t">
            <a:noAutofit/>
          </a:bodyPr>
          <a:lstStyle/>
          <a:p>
            <a:pPr lvl="0" defTabSz="951304">
              <a:spcBef>
                <a:spcPts val="600"/>
              </a:spcBef>
              <a:buSzPct val="90000"/>
            </a:pPr>
            <a:r>
              <a:rPr lang="en-US" sz="2000" dirty="0">
                <a:cs typeface="Segoe UI Semilight" panose="020B0402040204020203" pitchFamily="34" charset="0"/>
              </a:rPr>
              <a:t>You should use the Identity Protection dashboard to plan investigations of incidents</a:t>
            </a:r>
          </a:p>
        </p:txBody>
      </p:sp>
      <p:cxnSp>
        <p:nvCxnSpPr>
          <p:cNvPr id="16" name="Straight Connector 15">
            <a:extLst>
              <a:ext uri="{FF2B5EF4-FFF2-40B4-BE49-F238E27FC236}">
                <a16:creationId xmlns:a16="http://schemas.microsoft.com/office/drawing/2014/main" id="{06F7B2AE-852A-44B7-A944-33D33BE90F5C}"/>
              </a:ext>
              <a:ext uri="{C183D7F6-B498-43B3-948B-1728B52AA6E4}">
                <adec:decorative xmlns:adec="http://schemas.microsoft.com/office/drawing/2017/decorative" val="1"/>
              </a:ext>
            </a:extLst>
          </p:cNvPr>
          <p:cNvCxnSpPr>
            <a:cxnSpLocks/>
          </p:cNvCxnSpPr>
          <p:nvPr/>
        </p:nvCxnSpPr>
        <p:spPr>
          <a:xfrm>
            <a:off x="1530512" y="2088589"/>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key">
            <a:extLst>
              <a:ext uri="{FF2B5EF4-FFF2-40B4-BE49-F238E27FC236}">
                <a16:creationId xmlns:a16="http://schemas.microsoft.com/office/drawing/2014/main" id="{CA62D93D-CD3F-46CE-AC5F-964E15098E38}"/>
              </a:ext>
            </a:extLst>
          </p:cNvPr>
          <p:cNvPicPr>
            <a:picLocks noChangeAspect="1"/>
          </p:cNvPicPr>
          <p:nvPr/>
        </p:nvPicPr>
        <p:blipFill>
          <a:blip r:embed="rId4"/>
          <a:stretch>
            <a:fillRect/>
          </a:stretch>
        </p:blipFill>
        <p:spPr>
          <a:xfrm>
            <a:off x="568641" y="2301871"/>
            <a:ext cx="824484" cy="824484"/>
          </a:xfrm>
          <a:prstGeom prst="rect">
            <a:avLst/>
          </a:prstGeom>
        </p:spPr>
      </p:pic>
      <p:sp>
        <p:nvSpPr>
          <p:cNvPr id="18" name="TextBox 17">
            <a:extLst>
              <a:ext uri="{FF2B5EF4-FFF2-40B4-BE49-F238E27FC236}">
                <a16:creationId xmlns:a16="http://schemas.microsoft.com/office/drawing/2014/main" id="{DC4A79CC-8439-4840-818F-38A9B7680E7D}"/>
              </a:ext>
            </a:extLst>
          </p:cNvPr>
          <p:cNvSpPr txBox="1"/>
          <p:nvPr/>
        </p:nvSpPr>
        <p:spPr>
          <a:xfrm>
            <a:off x="1541309" y="2322403"/>
            <a:ext cx="10326525" cy="1066959"/>
          </a:xfrm>
          <a:prstGeom prst="rect">
            <a:avLst/>
          </a:prstGeom>
          <a:noFill/>
        </p:spPr>
        <p:txBody>
          <a:bodyPr wrap="square" lIns="0" tIns="0" rIns="0" bIns="0" rtlCol="0" anchor="t">
            <a:spAutoFit/>
          </a:bodyPr>
          <a:lstStyle/>
          <a:p>
            <a:pPr lvl="0" defTabSz="951304">
              <a:spcBef>
                <a:spcPts val="600"/>
              </a:spcBef>
              <a:spcAft>
                <a:spcPts val="200"/>
              </a:spcAft>
              <a:buSzPct val="90000"/>
            </a:pPr>
            <a:r>
              <a:rPr lang="en-US" sz="2000" dirty="0">
                <a:latin typeface="+mj-lt"/>
                <a:cs typeface="Segoe UI Semilight" panose="020B0402040204020203" pitchFamily="34" charset="0"/>
              </a:rPr>
              <a:t>The dashboard provides access to:</a:t>
            </a:r>
          </a:p>
          <a:p>
            <a:pPr lvl="0" defTabSz="951304">
              <a:spcBef>
                <a:spcPts val="600"/>
              </a:spcBef>
              <a:spcAft>
                <a:spcPts val="200"/>
              </a:spcAft>
              <a:buSzPct val="90000"/>
            </a:pPr>
            <a:r>
              <a:rPr lang="en-US" dirty="0">
                <a:cs typeface="Segoe UI" panose="020B0502040204020203" pitchFamily="34" charset="0"/>
              </a:rPr>
              <a:t>Reports such as Users flagged for risk, Risk events, and Vulnerabilities</a:t>
            </a:r>
          </a:p>
          <a:p>
            <a:pPr lvl="0" defTabSz="951304">
              <a:spcBef>
                <a:spcPts val="600"/>
              </a:spcBef>
              <a:spcAft>
                <a:spcPts val="200"/>
              </a:spcAft>
              <a:buSzPct val="90000"/>
            </a:pPr>
            <a:r>
              <a:rPr lang="en-US" dirty="0">
                <a:cs typeface="Segoe UI" panose="020B0502040204020203" pitchFamily="34" charset="0"/>
              </a:rPr>
              <a:t>Security Settings, including Security Policies, Notifications, and Multifactor Authentication registration</a:t>
            </a:r>
          </a:p>
        </p:txBody>
      </p:sp>
      <p:cxnSp>
        <p:nvCxnSpPr>
          <p:cNvPr id="14" name="Straight Connector 13">
            <a:extLst>
              <a:ext uri="{FF2B5EF4-FFF2-40B4-BE49-F238E27FC236}">
                <a16:creationId xmlns:a16="http://schemas.microsoft.com/office/drawing/2014/main" id="{E1C3BB2C-0E8C-4ABF-B29A-B56FBC5BA4FA}"/>
              </a:ext>
              <a:ext uri="{C183D7F6-B498-43B3-948B-1728B52AA6E4}">
                <adec:decorative xmlns:adec="http://schemas.microsoft.com/office/drawing/2017/decorative" val="1"/>
              </a:ext>
            </a:extLst>
          </p:cNvPr>
          <p:cNvCxnSpPr>
            <a:cxnSpLocks/>
          </p:cNvCxnSpPr>
          <p:nvPr/>
        </p:nvCxnSpPr>
        <p:spPr>
          <a:xfrm>
            <a:off x="1530512" y="3673394"/>
            <a:ext cx="1032652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Icon of gear">
            <a:extLst>
              <a:ext uri="{FF2B5EF4-FFF2-40B4-BE49-F238E27FC236}">
                <a16:creationId xmlns:a16="http://schemas.microsoft.com/office/drawing/2014/main" id="{7C05C410-27FB-4A02-BEBB-A8C3C4C2A79C}"/>
              </a:ext>
            </a:extLst>
          </p:cNvPr>
          <p:cNvPicPr>
            <a:picLocks noChangeAspect="1"/>
          </p:cNvPicPr>
          <p:nvPr/>
        </p:nvPicPr>
        <p:blipFill>
          <a:blip r:embed="rId5"/>
          <a:stretch>
            <a:fillRect/>
          </a:stretch>
        </p:blipFill>
        <p:spPr>
          <a:xfrm>
            <a:off x="568641" y="3891677"/>
            <a:ext cx="824484" cy="824484"/>
          </a:xfrm>
          <a:prstGeom prst="rect">
            <a:avLst/>
          </a:prstGeom>
        </p:spPr>
      </p:pic>
      <p:sp>
        <p:nvSpPr>
          <p:cNvPr id="15" name="TextBox 14">
            <a:extLst>
              <a:ext uri="{FF2B5EF4-FFF2-40B4-BE49-F238E27FC236}">
                <a16:creationId xmlns:a16="http://schemas.microsoft.com/office/drawing/2014/main" id="{B2C9B631-10A0-42DB-BB14-56CD1003CEFB}"/>
              </a:ext>
            </a:extLst>
          </p:cNvPr>
          <p:cNvSpPr txBox="1"/>
          <p:nvPr/>
        </p:nvSpPr>
        <p:spPr>
          <a:xfrm>
            <a:off x="1530512" y="3932317"/>
            <a:ext cx="10397328" cy="2631490"/>
          </a:xfrm>
          <a:prstGeom prst="rect">
            <a:avLst/>
          </a:prstGeom>
          <a:noFill/>
        </p:spPr>
        <p:txBody>
          <a:bodyPr wrap="square" lIns="0" tIns="0" rIns="0" bIns="0" rtlCol="0" anchor="t">
            <a:noAutofit/>
          </a:bodyPr>
          <a:lstStyle/>
          <a:p>
            <a:pPr lvl="0" defTabSz="951304">
              <a:spcBef>
                <a:spcPts val="600"/>
              </a:spcBef>
              <a:spcAft>
                <a:spcPts val="200"/>
              </a:spcAft>
              <a:buSzPct val="90000"/>
            </a:pPr>
            <a:r>
              <a:rPr lang="en-US" sz="2000" dirty="0">
                <a:latin typeface="+mj-lt"/>
                <a:cs typeface="Segoe UI Semilight" panose="020B0402040204020203" pitchFamily="34" charset="0"/>
              </a:rPr>
              <a:t>Mitigation best practices include:</a:t>
            </a:r>
          </a:p>
          <a:p>
            <a:pPr lvl="0" defTabSz="951304">
              <a:spcBef>
                <a:spcPts val="600"/>
              </a:spcBef>
              <a:spcAft>
                <a:spcPts val="200"/>
              </a:spcAft>
              <a:buSzPct val="90000"/>
            </a:pPr>
            <a:r>
              <a:rPr lang="en-US" dirty="0">
                <a:cs typeface="Segoe UI" panose="020B0502040204020203" pitchFamily="34" charset="0"/>
              </a:rPr>
              <a:t>Exclude users who do not/cannot have multifactor authentication</a:t>
            </a:r>
          </a:p>
          <a:p>
            <a:pPr lvl="0" defTabSz="951304">
              <a:spcBef>
                <a:spcPts val="600"/>
              </a:spcBef>
              <a:spcAft>
                <a:spcPts val="200"/>
              </a:spcAft>
              <a:buSzPct val="90000"/>
            </a:pPr>
            <a:r>
              <a:rPr lang="en-US" dirty="0">
                <a:cs typeface="Segoe UI" panose="020B0502040204020203" pitchFamily="34" charset="0"/>
              </a:rPr>
              <a:t>Exclude users in locales where enabling the policy is not practical, such as locales with no access to </a:t>
            </a:r>
            <a:br>
              <a:rPr lang="en-US" dirty="0">
                <a:cs typeface="Segoe UI" panose="020B0502040204020203" pitchFamily="34" charset="0"/>
              </a:rPr>
            </a:br>
            <a:r>
              <a:rPr lang="en-US" dirty="0">
                <a:cs typeface="Segoe UI" panose="020B0502040204020203" pitchFamily="34" charset="0"/>
              </a:rPr>
              <a:t>a help desk</a:t>
            </a:r>
          </a:p>
          <a:p>
            <a:pPr lvl="0" defTabSz="951304">
              <a:spcBef>
                <a:spcPts val="600"/>
              </a:spcBef>
              <a:spcAft>
                <a:spcPts val="200"/>
              </a:spcAft>
              <a:buSzPct val="90000"/>
            </a:pPr>
            <a:r>
              <a:rPr lang="en-US" dirty="0">
                <a:cs typeface="Segoe UI" panose="020B0502040204020203" pitchFamily="34" charset="0"/>
              </a:rPr>
              <a:t>Exclude users who are likely to generate a lot of false-positives</a:t>
            </a:r>
          </a:p>
          <a:p>
            <a:pPr lvl="0" defTabSz="951304">
              <a:spcBef>
                <a:spcPts val="600"/>
              </a:spcBef>
              <a:spcAft>
                <a:spcPts val="200"/>
              </a:spcAft>
              <a:buSzPct val="90000"/>
            </a:pPr>
            <a:r>
              <a:rPr lang="en-US" dirty="0">
                <a:cs typeface="Segoe UI" panose="020B0502040204020203" pitchFamily="34" charset="0"/>
              </a:rPr>
              <a:t>Use a High threshold during initial policy roll out, or if you must minimize challenges seen by end-users</a:t>
            </a:r>
          </a:p>
          <a:p>
            <a:pPr lvl="0" defTabSz="951304">
              <a:spcBef>
                <a:spcPts val="600"/>
              </a:spcBef>
              <a:spcAft>
                <a:spcPts val="200"/>
              </a:spcAft>
              <a:buSzPct val="90000"/>
            </a:pPr>
            <a:r>
              <a:rPr lang="en-US" dirty="0">
                <a:cs typeface="Segoe UI" panose="020B0502040204020203" pitchFamily="34" charset="0"/>
              </a:rPr>
              <a:t>Use a Low threshold if your organization requires greater security</a:t>
            </a:r>
          </a:p>
        </p:txBody>
      </p:sp>
    </p:spTree>
    <p:extLst>
      <p:ext uri="{BB962C8B-B14F-4D97-AF65-F5344CB8AC3E}">
        <p14:creationId xmlns:p14="http://schemas.microsoft.com/office/powerpoint/2010/main" val="16392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Check</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600059" y="1928192"/>
            <a:ext cx="6142385" cy="3303241"/>
          </a:xfrm>
          <a:prstGeom prst="rect">
            <a:avLst/>
          </a:prstGeom>
          <a:solidFill>
            <a:schemeClr val="bg1">
              <a:lumMod val="95000"/>
            </a:schemeClr>
          </a:solidFill>
          <a:ln>
            <a:noFill/>
          </a:ln>
        </p:spPr>
        <p:txBody>
          <a:bodyPr wrap="square" lIns="137160" tIns="91440" rIns="91440" bIns="91440" rtlCol="0" anchor="ctr">
            <a:noAutofit/>
          </a:bodyPr>
          <a:lstStyle/>
          <a:p>
            <a:pPr algn="ctr">
              <a:spcAft>
                <a:spcPts val="600"/>
              </a:spcAft>
            </a:pPr>
            <a:r>
              <a:rPr lang="en-US" sz="2400" dirty="0">
                <a:solidFill>
                  <a:schemeClr val="accent1"/>
                </a:solidFill>
                <a:latin typeface="+mj-lt"/>
              </a:rPr>
              <a:t>Test your knowledge of this module by reviewing the Knowledge Check questions in your student manual</a:t>
            </a:r>
            <a:endParaRPr lang="en-US" sz="2800" dirty="0">
              <a:solidFill>
                <a:schemeClr val="accent1"/>
              </a:solidFill>
            </a:endParaRPr>
          </a:p>
        </p:txBody>
      </p:sp>
      <p:pic>
        <p:nvPicPr>
          <p:cNvPr id="3" name="Picture 2" descr="A picture containing text, keyboard, computer, electronics&#10;&#10;Description automatically generated">
            <a:extLst>
              <a:ext uri="{FF2B5EF4-FFF2-40B4-BE49-F238E27FC236}">
                <a16:creationId xmlns:a16="http://schemas.microsoft.com/office/drawing/2014/main" id="{F038770E-6868-4835-B83C-A8558C3063A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0544" y="1928192"/>
            <a:ext cx="3801144" cy="3323121"/>
          </a:xfrm>
          <a:prstGeom prst="rect">
            <a:avLst/>
          </a:prstGeom>
        </p:spPr>
      </p:pic>
    </p:spTree>
    <p:extLst>
      <p:ext uri="{BB962C8B-B14F-4D97-AF65-F5344CB8AC3E}">
        <p14:creationId xmlns:p14="http://schemas.microsoft.com/office/powerpoint/2010/main" val="349192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8677AB01-5F2A-4C8E-93DF-3B7646C863F3}"/>
              </a:ext>
              <a:ext uri="{C183D7F6-B498-43B3-948B-1728B52AA6E4}">
                <adec:decorative xmlns:adec="http://schemas.microsoft.com/office/drawing/2017/decorative" val="0"/>
              </a:ext>
            </a:extLst>
          </p:cNvPr>
          <p:cNvSpPr txBox="1"/>
          <p:nvPr/>
        </p:nvSpPr>
        <p:spPr>
          <a:xfrm>
            <a:off x="467132" y="1329396"/>
            <a:ext cx="11258488" cy="544003"/>
          </a:xfrm>
          <a:prstGeom prst="rect">
            <a:avLst/>
          </a:prstGeom>
          <a:noFill/>
          <a:ln>
            <a:noFill/>
          </a:ln>
        </p:spPr>
        <p:txBody>
          <a:bodyPr wrap="square" lIns="137141" tIns="91427" rIns="91427" bIns="91427" rtlCol="0" anchor="ctr">
            <a:noAutofit/>
          </a:bodyPr>
          <a:lstStyle/>
          <a:p>
            <a:pPr defTabSz="932563">
              <a:spcAft>
                <a:spcPts val="600"/>
              </a:spcAft>
            </a:pPr>
            <a:r>
              <a:rPr lang="en-US" sz="2400" dirty="0">
                <a:solidFill>
                  <a:srgbClr val="1A1A1A"/>
                </a:solidFill>
                <a:latin typeface="Segoe UI Semibold"/>
              </a:rPr>
              <a:t>This module examined the following items related to Azure Identity Protection:</a:t>
            </a:r>
            <a:endParaRPr lang="en-US" sz="2800" dirty="0">
              <a:solidFill>
                <a:srgbClr val="1A1A1A"/>
              </a:solidFill>
              <a:latin typeface="Segoe UI"/>
            </a:endParaRPr>
          </a:p>
        </p:txBody>
      </p:sp>
      <p:pic>
        <p:nvPicPr>
          <p:cNvPr id="4" name="Picture 3" descr="Icon of envelope">
            <a:extLst>
              <a:ext uri="{FF2B5EF4-FFF2-40B4-BE49-F238E27FC236}">
                <a16:creationId xmlns:a16="http://schemas.microsoft.com/office/drawing/2014/main" id="{D728F871-EF92-4ED7-965D-7A83EC0E2804}"/>
              </a:ext>
            </a:extLst>
          </p:cNvPr>
          <p:cNvPicPr>
            <a:picLocks noChangeAspect="1"/>
          </p:cNvPicPr>
          <p:nvPr/>
        </p:nvPicPr>
        <p:blipFill>
          <a:blip r:embed="rId3"/>
          <a:stretch>
            <a:fillRect/>
          </a:stretch>
        </p:blipFill>
        <p:spPr>
          <a:xfrm>
            <a:off x="580238" y="2025859"/>
            <a:ext cx="813065" cy="813065"/>
          </a:xfrm>
          <a:prstGeom prst="rect">
            <a:avLst/>
          </a:prstGeom>
        </p:spPr>
      </p:pic>
      <p:sp>
        <p:nvSpPr>
          <p:cNvPr id="6" name="Rectangle 5">
            <a:extLst>
              <a:ext uri="{FF2B5EF4-FFF2-40B4-BE49-F238E27FC236}">
                <a16:creationId xmlns:a16="http://schemas.microsoft.com/office/drawing/2014/main" id="{F7D67F1B-0050-474C-97CD-97C2884BC55D}"/>
              </a:ext>
            </a:extLst>
          </p:cNvPr>
          <p:cNvSpPr/>
          <p:nvPr/>
        </p:nvSpPr>
        <p:spPr>
          <a:xfrm>
            <a:off x="1674801" y="2195941"/>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The kind of identities that can be protected</a:t>
            </a:r>
          </a:p>
        </p:txBody>
      </p:sp>
      <p:pic>
        <p:nvPicPr>
          <p:cNvPr id="8" name="Picture 7" descr="Icon of storage box">
            <a:extLst>
              <a:ext uri="{FF2B5EF4-FFF2-40B4-BE49-F238E27FC236}">
                <a16:creationId xmlns:a16="http://schemas.microsoft.com/office/drawing/2014/main" id="{7CA676A4-1CE2-4458-BA23-685F347511A7}"/>
              </a:ext>
            </a:extLst>
          </p:cNvPr>
          <p:cNvPicPr>
            <a:picLocks noChangeAspect="1"/>
          </p:cNvPicPr>
          <p:nvPr/>
        </p:nvPicPr>
        <p:blipFill>
          <a:blip r:embed="rId4"/>
          <a:stretch>
            <a:fillRect/>
          </a:stretch>
        </p:blipFill>
        <p:spPr>
          <a:xfrm>
            <a:off x="580238" y="3095073"/>
            <a:ext cx="813065" cy="813065"/>
          </a:xfrm>
          <a:prstGeom prst="rect">
            <a:avLst/>
          </a:prstGeom>
        </p:spPr>
      </p:pic>
      <p:sp>
        <p:nvSpPr>
          <p:cNvPr id="15" name="Rectangle 14">
            <a:extLst>
              <a:ext uri="{FF2B5EF4-FFF2-40B4-BE49-F238E27FC236}">
                <a16:creationId xmlns:a16="http://schemas.microsoft.com/office/drawing/2014/main" id="{CB6B4858-4F23-409D-8788-2327451F0FAD}"/>
              </a:ext>
            </a:extLst>
          </p:cNvPr>
          <p:cNvSpPr/>
          <p:nvPr/>
        </p:nvSpPr>
        <p:spPr>
          <a:xfrm>
            <a:off x="1626251" y="3323768"/>
            <a:ext cx="8130697"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enable Azure Identity Protection</a:t>
            </a:r>
          </a:p>
        </p:txBody>
      </p:sp>
      <p:pic>
        <p:nvPicPr>
          <p:cNvPr id="19" name="Picture 18" descr="Icon of three people and oval shape">
            <a:extLst>
              <a:ext uri="{FF2B5EF4-FFF2-40B4-BE49-F238E27FC236}">
                <a16:creationId xmlns:a16="http://schemas.microsoft.com/office/drawing/2014/main" id="{22C86274-EF47-4877-9127-E1B08BB9323B}"/>
              </a:ext>
            </a:extLst>
          </p:cNvPr>
          <p:cNvPicPr>
            <a:picLocks noChangeAspect="1"/>
          </p:cNvPicPr>
          <p:nvPr/>
        </p:nvPicPr>
        <p:blipFill>
          <a:blip r:embed="rId5"/>
          <a:stretch>
            <a:fillRect/>
          </a:stretch>
        </p:blipFill>
        <p:spPr>
          <a:xfrm>
            <a:off x="580238" y="4164288"/>
            <a:ext cx="813065" cy="813065"/>
          </a:xfrm>
          <a:prstGeom prst="rect">
            <a:avLst/>
          </a:prstGeom>
        </p:spPr>
      </p:pic>
      <p:sp>
        <p:nvSpPr>
          <p:cNvPr id="21" name="Rectangle 20">
            <a:extLst>
              <a:ext uri="{FF2B5EF4-FFF2-40B4-BE49-F238E27FC236}">
                <a16:creationId xmlns:a16="http://schemas.microsoft.com/office/drawing/2014/main" id="{90E33D6A-0644-4C13-8693-AA46EB5D3EAB}"/>
              </a:ext>
            </a:extLst>
          </p:cNvPr>
          <p:cNvSpPr/>
          <p:nvPr/>
        </p:nvSpPr>
        <p:spPr>
          <a:xfrm>
            <a:off x="1626252" y="4432339"/>
            <a:ext cx="5169754" cy="307777"/>
          </a:xfrm>
          <a:prstGeom prst="rect">
            <a:avLst/>
          </a:prstGeom>
        </p:spPr>
        <p:txBody>
          <a:bodyPr wrap="square" lIns="0" tIns="0" rIns="0" bIns="0">
            <a:spAutoFit/>
          </a:bodyPr>
          <a:lstStyle/>
          <a:p>
            <a:pPr marL="0" lvl="1" defTabSz="932563"/>
            <a:r>
              <a:rPr lang="en-US" sz="2000" dirty="0">
                <a:solidFill>
                  <a:srgbClr val="1A1A1A"/>
                </a:solidFill>
                <a:latin typeface="Segoe UI"/>
              </a:rPr>
              <a:t>How to identify vulnerabilities and risk events</a:t>
            </a:r>
          </a:p>
        </p:txBody>
      </p:sp>
      <p:pic>
        <p:nvPicPr>
          <p:cNvPr id="23" name="Picture 22" descr="Icon of two person in a document">
            <a:extLst>
              <a:ext uri="{FF2B5EF4-FFF2-40B4-BE49-F238E27FC236}">
                <a16:creationId xmlns:a16="http://schemas.microsoft.com/office/drawing/2014/main" id="{5952303C-8974-49AC-B9E2-EBBD0334BCE1}"/>
              </a:ext>
            </a:extLst>
          </p:cNvPr>
          <p:cNvPicPr>
            <a:picLocks noChangeAspect="1"/>
          </p:cNvPicPr>
          <p:nvPr/>
        </p:nvPicPr>
        <p:blipFill>
          <a:blip r:embed="rId6"/>
          <a:stretch>
            <a:fillRect/>
          </a:stretch>
        </p:blipFill>
        <p:spPr>
          <a:xfrm>
            <a:off x="580238" y="5233501"/>
            <a:ext cx="813065" cy="813065"/>
          </a:xfrm>
          <a:prstGeom prst="rect">
            <a:avLst/>
          </a:prstGeom>
        </p:spPr>
      </p:pic>
      <p:sp>
        <p:nvSpPr>
          <p:cNvPr id="25" name="Rectangle 24">
            <a:extLst>
              <a:ext uri="{FF2B5EF4-FFF2-40B4-BE49-F238E27FC236}">
                <a16:creationId xmlns:a16="http://schemas.microsoft.com/office/drawing/2014/main" id="{420E0C65-70A3-4431-BC60-7162792FAACB}"/>
              </a:ext>
            </a:extLst>
          </p:cNvPr>
          <p:cNvSpPr/>
          <p:nvPr/>
        </p:nvSpPr>
        <p:spPr>
          <a:xfrm>
            <a:off x="1626252" y="5360878"/>
            <a:ext cx="8994856" cy="615553"/>
          </a:xfrm>
          <a:prstGeom prst="rect">
            <a:avLst/>
          </a:prstGeom>
        </p:spPr>
        <p:txBody>
          <a:bodyPr wrap="square" lIns="0" tIns="0" rIns="0" bIns="0">
            <a:spAutoFit/>
          </a:bodyPr>
          <a:lstStyle/>
          <a:p>
            <a:pPr marL="0" lvl="1" defTabSz="932563"/>
            <a:r>
              <a:rPr lang="en-US" sz="2000" dirty="0">
                <a:solidFill>
                  <a:srgbClr val="1A1A1A"/>
                </a:solidFill>
                <a:latin typeface="Segoe UI"/>
              </a:rPr>
              <a:t>Plan your investigation in protecting cloud-based identities and how to protect your Azure Active Directory environment from security breaches</a:t>
            </a:r>
          </a:p>
        </p:txBody>
      </p:sp>
    </p:spTree>
    <p:extLst>
      <p:ext uri="{BB962C8B-B14F-4D97-AF65-F5344CB8AC3E}">
        <p14:creationId xmlns:p14="http://schemas.microsoft.com/office/powerpoint/2010/main" val="26826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127930"/>
            <a:ext cx="9029648" cy="738664"/>
          </a:xfrm>
        </p:spPr>
        <p:txBody>
          <a:bodyPr/>
          <a:lstStyle/>
          <a:p>
            <a:pPr>
              <a:lnSpc>
                <a:spcPct val="100000"/>
              </a:lnSpc>
            </a:pPr>
            <a:r>
              <a:rPr lang="en-US" sz="2400" spc="0" dirty="0"/>
              <a:t>Lab 1 – Tenant Setup and Privileged Identity Management (Continued)</a:t>
            </a:r>
          </a:p>
        </p:txBody>
      </p:sp>
      <p:pic>
        <p:nvPicPr>
          <p:cNvPr id="3" name="Picture 2" descr="Icon of document with statistics on it">
            <a:extLst>
              <a:ext uri="{FF2B5EF4-FFF2-40B4-BE49-F238E27FC236}">
                <a16:creationId xmlns:a16="http://schemas.microsoft.com/office/drawing/2014/main" id="{3B81F170-486F-4794-9917-C32623E30CBC}"/>
              </a:ext>
            </a:extLst>
          </p:cNvPr>
          <p:cNvPicPr>
            <a:picLocks noChangeAspect="1"/>
          </p:cNvPicPr>
          <p:nvPr/>
        </p:nvPicPr>
        <p:blipFill>
          <a:blip r:embed="rId3"/>
          <a:stretch>
            <a:fillRect/>
          </a:stretch>
        </p:blipFill>
        <p:spPr>
          <a:xfrm>
            <a:off x="10383520" y="2961640"/>
            <a:ext cx="1066800" cy="1066800"/>
          </a:xfrm>
          <a:prstGeom prst="rect">
            <a:avLst/>
          </a:prstGeom>
        </p:spPr>
      </p:pic>
    </p:spTree>
    <p:extLst>
      <p:ext uri="{BB962C8B-B14F-4D97-AF65-F5344CB8AC3E}">
        <p14:creationId xmlns:p14="http://schemas.microsoft.com/office/powerpoint/2010/main" val="124206547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2: PIM Administrator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1</a:t>
            </a:r>
          </a:p>
          <a:p>
            <a:pPr lvl="0" defTabSz="932742">
              <a:spcAft>
                <a:spcPts val="1200"/>
              </a:spcAft>
            </a:pPr>
            <a:r>
              <a:rPr lang="en-US" sz="2400">
                <a:solidFill>
                  <a:schemeClr val="tx1"/>
                </a:solidFill>
              </a:rPr>
              <a:t>Configure the Global Admin role to require approval</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Assign an </a:t>
            </a:r>
            <a:r>
              <a:rPr lang="en-US" sz="2400">
                <a:solidFill>
                  <a:schemeClr val="tx1"/>
                </a:solidFill>
              </a:rPr>
              <a:t>eligible group </a:t>
            </a:r>
            <a:r>
              <a:rPr lang="en-US" sz="2400" dirty="0">
                <a:solidFill>
                  <a:schemeClr val="tx1"/>
                </a:solidFill>
              </a:rPr>
              <a:t>to the Global Admin role</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3</a:t>
            </a:r>
          </a:p>
          <a:p>
            <a:pPr lvl="0" defTabSz="932742">
              <a:spcAft>
                <a:spcPts val="1200"/>
              </a:spcAft>
            </a:pPr>
            <a:r>
              <a:rPr lang="en-US" sz="2400">
                <a:solidFill>
                  <a:schemeClr val="tx1"/>
                </a:solidFill>
              </a:rPr>
              <a:t>Submit a request for the Global </a:t>
            </a:r>
            <a:br>
              <a:rPr lang="en-US" sz="2400">
                <a:solidFill>
                  <a:schemeClr val="tx1"/>
                </a:solidFill>
              </a:rPr>
            </a:br>
            <a:r>
              <a:rPr lang="en-US" sz="2400">
                <a:solidFill>
                  <a:schemeClr val="tx1"/>
                </a:solidFill>
              </a:rPr>
              <a:t>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a:solidFill>
                  <a:schemeClr val="accent1"/>
                </a:solidFill>
                <a:latin typeface="+mj-lt"/>
              </a:rPr>
              <a:t>Task 4</a:t>
            </a:r>
          </a:p>
          <a:p>
            <a:pPr lvl="0" defTabSz="932742">
              <a:spcAft>
                <a:spcPts val="1200"/>
              </a:spcAft>
            </a:pPr>
            <a:r>
              <a:rPr lang="en-US" sz="2400">
                <a:solidFill>
                  <a:schemeClr val="tx1"/>
                </a:solidFill>
              </a:rPr>
              <a:t>Approve the request for the Global 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0073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3: </a:t>
            </a:r>
            <a:r>
              <a:rPr lang="en-US" sz="2400">
                <a:latin typeface="+mj-lt"/>
              </a:rPr>
              <a:t>PIM Self-approval</a:t>
            </a:r>
            <a:endParaRPr lang="en-US" sz="2400" dirty="0">
              <a:latin typeface="+mj-lt"/>
            </a:endParaRP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1</a:t>
            </a:r>
          </a:p>
          <a:p>
            <a:pPr lvl="0" defTabSz="932742">
              <a:spcAft>
                <a:spcPts val="1200"/>
              </a:spcAft>
            </a:pPr>
            <a:r>
              <a:rPr lang="en-US" sz="2400" dirty="0">
                <a:solidFill>
                  <a:schemeClr val="tx1"/>
                </a:solidFill>
              </a:rPr>
              <a:t>Create an eligible group for the  Helpdesk Admin role</a:t>
            </a:r>
          </a:p>
        </p:txBody>
      </p:sp>
      <p:pic>
        <p:nvPicPr>
          <p:cNvPr id="12" name="Picture 11" descr="Icon of gear">
            <a:extLst>
              <a:ext uri="{FF2B5EF4-FFF2-40B4-BE49-F238E27FC236}">
                <a16:creationId xmlns:a16="http://schemas.microsoft.com/office/drawing/2014/main" id="{7BF5F31A-ACB6-4501-838A-67D3FA6F3810}"/>
              </a:ext>
            </a:extLst>
          </p:cNvPr>
          <p:cNvPicPr>
            <a:picLocks noChangeAspect="1"/>
          </p:cNvPicPr>
          <p:nvPr/>
        </p:nvPicPr>
        <p:blipFill>
          <a:blip r:embed="rId3"/>
          <a:stretch>
            <a:fillRect/>
          </a:stretch>
        </p:blipFill>
        <p:spPr>
          <a:xfrm>
            <a:off x="5091141" y="2971800"/>
            <a:ext cx="937260" cy="958259"/>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2</a:t>
            </a:r>
          </a:p>
          <a:p>
            <a:pPr lvl="0" defTabSz="932742">
              <a:spcAft>
                <a:spcPts val="1200"/>
              </a:spcAft>
            </a:pPr>
            <a:r>
              <a:rPr lang="en-US" sz="2400" dirty="0">
                <a:solidFill>
                  <a:schemeClr val="tx1"/>
                </a:solidFill>
              </a:rPr>
              <a:t>Configure the Helpdesk Admin role for self-approval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2" y="2992216"/>
            <a:ext cx="937260" cy="935736"/>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4233406"/>
            <a:ext cx="5517966"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3</a:t>
            </a:r>
          </a:p>
          <a:p>
            <a:pPr lvl="0" defTabSz="932742">
              <a:spcAft>
                <a:spcPts val="1200"/>
              </a:spcAft>
            </a:pPr>
            <a:r>
              <a:rPr lang="en-US" sz="2400" dirty="0">
                <a:solidFill>
                  <a:schemeClr val="tx1"/>
                </a:solidFill>
              </a:rPr>
              <a:t>Self-activate the Helpdesk Admin 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5263907"/>
            <a:ext cx="937260" cy="93726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4233406"/>
            <a:ext cx="5517968" cy="204111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400" dirty="0">
                <a:solidFill>
                  <a:schemeClr val="accent1"/>
                </a:solidFill>
                <a:latin typeface="+mj-lt"/>
              </a:rPr>
              <a:t>Task 4</a:t>
            </a:r>
          </a:p>
          <a:p>
            <a:pPr lvl="0" defTabSz="932742">
              <a:spcAft>
                <a:spcPts val="1200"/>
              </a:spcAft>
            </a:pPr>
            <a:r>
              <a:rPr lang="en-US" sz="2400" dirty="0">
                <a:solidFill>
                  <a:schemeClr val="tx1"/>
                </a:solidFill>
              </a:rPr>
              <a:t>Verify a PIM notification was issued</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5261800"/>
            <a:ext cx="937260" cy="937260"/>
          </a:xfrm>
          <a:prstGeom prst="rect">
            <a:avLst/>
          </a:prstGeom>
        </p:spPr>
      </p:pic>
    </p:spTree>
    <p:extLst>
      <p:ext uri="{BB962C8B-B14F-4D97-AF65-F5344CB8AC3E}">
        <p14:creationId xmlns:p14="http://schemas.microsoft.com/office/powerpoint/2010/main" val="254489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exercises (Continued)</a:t>
            </a:r>
          </a:p>
        </p:txBody>
      </p:sp>
      <p:sp>
        <p:nvSpPr>
          <p:cNvPr id="7" name="TextBox 6">
            <a:extLst>
              <a:ext uri="{FF2B5EF4-FFF2-40B4-BE49-F238E27FC236}">
                <a16:creationId xmlns:a16="http://schemas.microsoft.com/office/drawing/2014/main" id="{0B0E4A2A-0B66-4507-AE2E-228EFAA86DAC}"/>
              </a:ext>
            </a:extLst>
          </p:cNvPr>
          <p:cNvSpPr txBox="1"/>
          <p:nvPr/>
        </p:nvSpPr>
        <p:spPr>
          <a:xfrm>
            <a:off x="585787" y="1326599"/>
            <a:ext cx="6599237" cy="369332"/>
          </a:xfrm>
          <a:prstGeom prst="rect">
            <a:avLst/>
          </a:prstGeom>
          <a:noFill/>
        </p:spPr>
        <p:txBody>
          <a:bodyPr wrap="square" lIns="0" tIns="0" rIns="0" bIns="0" rtlCol="0" anchor="ctr">
            <a:spAutoFit/>
          </a:bodyPr>
          <a:lstStyle/>
          <a:p>
            <a:r>
              <a:rPr lang="en-US" sz="2400" dirty="0">
                <a:latin typeface="+mj-lt"/>
              </a:rPr>
              <a:t>Exercise 4: PIM Teammate approval</a:t>
            </a:r>
          </a:p>
        </p:txBody>
      </p:sp>
      <p:sp>
        <p:nvSpPr>
          <p:cNvPr id="8" name="Rectangle 7">
            <a:extLst>
              <a:ext uri="{FF2B5EF4-FFF2-40B4-BE49-F238E27FC236}">
                <a16:creationId xmlns:a16="http://schemas.microsoft.com/office/drawing/2014/main" id="{90B81352-BA59-4A1A-9F94-52862605293A}"/>
              </a:ext>
            </a:extLst>
          </p:cNvPr>
          <p:cNvSpPr/>
          <p:nvPr/>
        </p:nvSpPr>
        <p:spPr bwMode="auto">
          <a:xfrm>
            <a:off x="593560" y="1962298"/>
            <a:ext cx="5517967" cy="152208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1</a:t>
            </a:r>
          </a:p>
          <a:p>
            <a:pPr lvl="0" defTabSz="932742">
              <a:spcAft>
                <a:spcPts val="1200"/>
              </a:spcAft>
            </a:pPr>
            <a:r>
              <a:rPr lang="en-US" sz="2000" dirty="0">
                <a:solidFill>
                  <a:schemeClr val="tx1"/>
                </a:solidFill>
              </a:rPr>
              <a:t>Create a group for the  Intune Admin role</a:t>
            </a:r>
          </a:p>
        </p:txBody>
      </p:sp>
      <p:pic>
        <p:nvPicPr>
          <p:cNvPr id="12" name="Picture 11" descr="Icon of gear">
            <a:extLst>
              <a:ext uri="{FF2B5EF4-FFF2-40B4-BE49-F238E27FC236}">
                <a16:creationId xmlns:a16="http://schemas.microsoft.com/office/drawing/2014/main" id="{7BF5F31A-ACB6-4501-838A-67D3FA6F3810}"/>
              </a:ext>
            </a:extLst>
          </p:cNvPr>
          <p:cNvPicPr preferRelativeResize="0">
            <a:picLocks/>
          </p:cNvPicPr>
          <p:nvPr/>
        </p:nvPicPr>
        <p:blipFill>
          <a:blip r:embed="rId3"/>
          <a:stretch>
            <a:fillRect/>
          </a:stretch>
        </p:blipFill>
        <p:spPr>
          <a:xfrm>
            <a:off x="5091141" y="2711915"/>
            <a:ext cx="731520" cy="731520"/>
          </a:xfrm>
          <a:prstGeom prst="rect">
            <a:avLst/>
          </a:prstGeom>
        </p:spPr>
      </p:pic>
      <p:sp>
        <p:nvSpPr>
          <p:cNvPr id="10" name="Rectangle 9">
            <a:extLst>
              <a:ext uri="{FF2B5EF4-FFF2-40B4-BE49-F238E27FC236}">
                <a16:creationId xmlns:a16="http://schemas.microsoft.com/office/drawing/2014/main" id="{9A113067-D196-438E-A1D3-409EE7629503}"/>
              </a:ext>
            </a:extLst>
          </p:cNvPr>
          <p:cNvSpPr/>
          <p:nvPr/>
        </p:nvSpPr>
        <p:spPr bwMode="auto">
          <a:xfrm>
            <a:off x="6341523" y="1962298"/>
            <a:ext cx="5517968" cy="155930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2</a:t>
            </a:r>
          </a:p>
          <a:p>
            <a:pPr lvl="0" defTabSz="932742">
              <a:spcAft>
                <a:spcPts val="1200"/>
              </a:spcAft>
            </a:pPr>
            <a:r>
              <a:rPr lang="en-US" sz="2000" dirty="0">
                <a:solidFill>
                  <a:schemeClr val="tx1"/>
                </a:solidFill>
              </a:rPr>
              <a:t>Configure the Intune Admin role to require approval</a:t>
            </a:r>
          </a:p>
        </p:txBody>
      </p:sp>
      <p:pic>
        <p:nvPicPr>
          <p:cNvPr id="3" name="Picture 2" descr="Icon of person">
            <a:extLst>
              <a:ext uri="{FF2B5EF4-FFF2-40B4-BE49-F238E27FC236}">
                <a16:creationId xmlns:a16="http://schemas.microsoft.com/office/drawing/2014/main" id="{B594202E-1369-41B6-938F-A3C69707A17D}"/>
              </a:ext>
            </a:extLst>
          </p:cNvPr>
          <p:cNvPicPr>
            <a:picLocks noChangeAspect="1"/>
          </p:cNvPicPr>
          <p:nvPr/>
        </p:nvPicPr>
        <p:blipFill>
          <a:blip r:embed="rId4"/>
          <a:stretch>
            <a:fillRect/>
          </a:stretch>
        </p:blipFill>
        <p:spPr>
          <a:xfrm>
            <a:off x="10841214" y="2790085"/>
            <a:ext cx="732711" cy="731520"/>
          </a:xfrm>
          <a:prstGeom prst="rect">
            <a:avLst/>
          </a:prstGeom>
        </p:spPr>
      </p:pic>
      <p:sp>
        <p:nvSpPr>
          <p:cNvPr id="19" name="Rectangle 18">
            <a:extLst>
              <a:ext uri="{FF2B5EF4-FFF2-40B4-BE49-F238E27FC236}">
                <a16:creationId xmlns:a16="http://schemas.microsoft.com/office/drawing/2014/main" id="{13756061-FDE6-4618-AC50-D6DC9F7C9109}"/>
              </a:ext>
            </a:extLst>
          </p:cNvPr>
          <p:cNvSpPr/>
          <p:nvPr/>
        </p:nvSpPr>
        <p:spPr bwMode="auto">
          <a:xfrm>
            <a:off x="593561" y="3771395"/>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3</a:t>
            </a:r>
          </a:p>
          <a:p>
            <a:pPr lvl="0" defTabSz="932742">
              <a:spcAft>
                <a:spcPts val="1200"/>
              </a:spcAft>
            </a:pPr>
            <a:r>
              <a:rPr lang="en-US" sz="2000" dirty="0">
                <a:solidFill>
                  <a:schemeClr val="tx1"/>
                </a:solidFill>
              </a:rPr>
              <a:t>Submit a request for the Intune Admin</a:t>
            </a:r>
            <a:br>
              <a:rPr lang="en-US" sz="2000" dirty="0">
                <a:solidFill>
                  <a:schemeClr val="tx1"/>
                </a:solidFill>
              </a:rPr>
            </a:br>
            <a:r>
              <a:rPr lang="en-US" sz="2000" dirty="0">
                <a:solidFill>
                  <a:schemeClr val="tx1"/>
                </a:solidFill>
              </a:rPr>
              <a:t>role</a:t>
            </a:r>
          </a:p>
        </p:txBody>
      </p:sp>
      <p:pic>
        <p:nvPicPr>
          <p:cNvPr id="9" name="Picture 8" descr="Icon of upward arrow with a square on top">
            <a:extLst>
              <a:ext uri="{FF2B5EF4-FFF2-40B4-BE49-F238E27FC236}">
                <a16:creationId xmlns:a16="http://schemas.microsoft.com/office/drawing/2014/main" id="{CD6EDD60-B99B-40DF-BF8A-A3995A289BE3}"/>
              </a:ext>
            </a:extLst>
          </p:cNvPr>
          <p:cNvPicPr>
            <a:picLocks noChangeAspect="1"/>
          </p:cNvPicPr>
          <p:nvPr/>
        </p:nvPicPr>
        <p:blipFill>
          <a:blip r:embed="rId5"/>
          <a:stretch>
            <a:fillRect/>
          </a:stretch>
        </p:blipFill>
        <p:spPr>
          <a:xfrm>
            <a:off x="5091141" y="4465010"/>
            <a:ext cx="731520" cy="731520"/>
          </a:xfrm>
          <a:prstGeom prst="rect">
            <a:avLst/>
          </a:prstGeom>
        </p:spPr>
      </p:pic>
      <p:sp>
        <p:nvSpPr>
          <p:cNvPr id="18" name="Rectangle 17">
            <a:extLst>
              <a:ext uri="{FF2B5EF4-FFF2-40B4-BE49-F238E27FC236}">
                <a16:creationId xmlns:a16="http://schemas.microsoft.com/office/drawing/2014/main" id="{562BFF70-2563-4278-B641-25CBB55938C2}"/>
              </a:ext>
            </a:extLst>
          </p:cNvPr>
          <p:cNvSpPr/>
          <p:nvPr/>
        </p:nvSpPr>
        <p:spPr bwMode="auto">
          <a:xfrm>
            <a:off x="6341523" y="3790644"/>
            <a:ext cx="5517968"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4</a:t>
            </a:r>
          </a:p>
          <a:p>
            <a:pPr lvl="0" defTabSz="932742">
              <a:spcAft>
                <a:spcPts val="1200"/>
              </a:spcAft>
            </a:pPr>
            <a:r>
              <a:rPr lang="en-US" sz="2000" dirty="0">
                <a:solidFill>
                  <a:schemeClr val="tx1"/>
                </a:solidFill>
              </a:rPr>
              <a:t>Approve the request for the Intune</a:t>
            </a:r>
            <a:br>
              <a:rPr lang="en-US" sz="2000" dirty="0">
                <a:solidFill>
                  <a:schemeClr val="tx1"/>
                </a:solidFill>
              </a:rPr>
            </a:br>
            <a:r>
              <a:rPr lang="en-US" sz="2000" dirty="0">
                <a:solidFill>
                  <a:schemeClr val="tx1"/>
                </a:solidFill>
              </a:rPr>
              <a:t>Admin role</a:t>
            </a:r>
          </a:p>
        </p:txBody>
      </p:sp>
      <p:pic>
        <p:nvPicPr>
          <p:cNvPr id="5" name="Picture 4" descr="Icon of check mark in a circle">
            <a:extLst>
              <a:ext uri="{FF2B5EF4-FFF2-40B4-BE49-F238E27FC236}">
                <a16:creationId xmlns:a16="http://schemas.microsoft.com/office/drawing/2014/main" id="{7D3855D1-C231-4832-B99E-2743DF1B7EFF}"/>
              </a:ext>
            </a:extLst>
          </p:cNvPr>
          <p:cNvPicPr>
            <a:picLocks noChangeAspect="1"/>
          </p:cNvPicPr>
          <p:nvPr/>
        </p:nvPicPr>
        <p:blipFill>
          <a:blip r:embed="rId6"/>
          <a:stretch>
            <a:fillRect/>
          </a:stretch>
        </p:blipFill>
        <p:spPr>
          <a:xfrm>
            <a:off x="10841212" y="4472525"/>
            <a:ext cx="731520" cy="731520"/>
          </a:xfrm>
          <a:prstGeom prst="rect">
            <a:avLst/>
          </a:prstGeom>
        </p:spPr>
      </p:pic>
      <p:sp>
        <p:nvSpPr>
          <p:cNvPr id="2" name="Rectangle 1">
            <a:extLst>
              <a:ext uri="{FF2B5EF4-FFF2-40B4-BE49-F238E27FC236}">
                <a16:creationId xmlns:a16="http://schemas.microsoft.com/office/drawing/2014/main" id="{0A949843-3E8C-E693-649E-8483367F0FC8}"/>
              </a:ext>
            </a:extLst>
          </p:cNvPr>
          <p:cNvSpPr/>
          <p:nvPr/>
        </p:nvSpPr>
        <p:spPr bwMode="auto">
          <a:xfrm>
            <a:off x="591955" y="5454212"/>
            <a:ext cx="5517966" cy="143452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Aft>
                <a:spcPts val="600"/>
              </a:spcAft>
            </a:pPr>
            <a:r>
              <a:rPr lang="en-US" sz="2000" dirty="0">
                <a:solidFill>
                  <a:schemeClr val="accent1"/>
                </a:solidFill>
                <a:latin typeface="+mj-lt"/>
              </a:rPr>
              <a:t>Task 5</a:t>
            </a:r>
          </a:p>
          <a:p>
            <a:pPr lvl="0" defTabSz="932742">
              <a:spcAft>
                <a:spcPts val="1200"/>
              </a:spcAft>
            </a:pPr>
            <a:r>
              <a:rPr lang="en-US" sz="2000" dirty="0">
                <a:solidFill>
                  <a:schemeClr val="tx1"/>
                </a:solidFill>
              </a:rPr>
              <a:t>Verify a PIM notification was issued</a:t>
            </a:r>
          </a:p>
        </p:txBody>
      </p:sp>
      <p:pic>
        <p:nvPicPr>
          <p:cNvPr id="4" name="Picture 3" descr="Icon of envelope">
            <a:extLst>
              <a:ext uri="{FF2B5EF4-FFF2-40B4-BE49-F238E27FC236}">
                <a16:creationId xmlns:a16="http://schemas.microsoft.com/office/drawing/2014/main" id="{789ADF48-AE9B-5090-5E84-C2027ABDCE54}"/>
              </a:ext>
            </a:extLst>
          </p:cNvPr>
          <p:cNvPicPr>
            <a:picLocks noChangeAspect="1"/>
          </p:cNvPicPr>
          <p:nvPr/>
        </p:nvPicPr>
        <p:blipFill>
          <a:blip r:embed="rId7"/>
          <a:stretch>
            <a:fillRect/>
          </a:stretch>
        </p:blipFill>
        <p:spPr>
          <a:xfrm>
            <a:off x="5094497" y="6145484"/>
            <a:ext cx="731520" cy="731520"/>
          </a:xfrm>
          <a:prstGeom prst="rect">
            <a:avLst/>
          </a:prstGeom>
        </p:spPr>
      </p:pic>
    </p:spTree>
    <p:extLst>
      <p:ext uri="{BB962C8B-B14F-4D97-AF65-F5344CB8AC3E}">
        <p14:creationId xmlns:p14="http://schemas.microsoft.com/office/powerpoint/2010/main" val="418448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12596"/>
            <a:ext cx="9029648" cy="369332"/>
          </a:xfrm>
        </p:spPr>
        <p:txBody>
          <a:bodyPr/>
          <a:lstStyle/>
          <a:p>
            <a:pPr>
              <a:lnSpc>
                <a:spcPct val="100000"/>
              </a:lnSpc>
            </a:pPr>
            <a:r>
              <a:rPr lang="en-US" sz="2400" dirty="0"/>
              <a:t>Module 7: Learning Path Review</a:t>
            </a:r>
            <a:endParaRPr lang="en-US" sz="2400" spc="0" dirty="0"/>
          </a:p>
        </p:txBody>
      </p:sp>
      <p:pic>
        <p:nvPicPr>
          <p:cNvPr id="3" name="Picture 2" descr="Icon of document with filled chart on it">
            <a:extLst>
              <a:ext uri="{FF2B5EF4-FFF2-40B4-BE49-F238E27FC236}">
                <a16:creationId xmlns:a16="http://schemas.microsoft.com/office/drawing/2014/main" id="{B5A06AC8-956E-4FA7-8328-C8210197B870}"/>
              </a:ext>
            </a:extLst>
          </p:cNvPr>
          <p:cNvPicPr>
            <a:picLocks noChangeAspect="1"/>
          </p:cNvPicPr>
          <p:nvPr/>
        </p:nvPicPr>
        <p:blipFill>
          <a:blip r:embed="rId3"/>
          <a:stretch>
            <a:fillRect/>
          </a:stretch>
        </p:blipFill>
        <p:spPr>
          <a:xfrm>
            <a:off x="10328216" y="2904168"/>
            <a:ext cx="1179576" cy="1179576"/>
          </a:xfrm>
          <a:prstGeom prst="rect">
            <a:avLst/>
          </a:prstGeom>
        </p:spPr>
      </p:pic>
    </p:spTree>
    <p:extLst>
      <p:ext uri="{BB962C8B-B14F-4D97-AF65-F5344CB8AC3E}">
        <p14:creationId xmlns:p14="http://schemas.microsoft.com/office/powerpoint/2010/main" val="308800709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Discussion – Learning Path review</a:t>
            </a:r>
          </a:p>
        </p:txBody>
      </p:sp>
      <p:pic>
        <p:nvPicPr>
          <p:cNvPr id="11" name="Picture 10" descr="Icon of a message chat box">
            <a:extLst>
              <a:ext uri="{FF2B5EF4-FFF2-40B4-BE49-F238E27FC236}">
                <a16:creationId xmlns:a16="http://schemas.microsoft.com/office/drawing/2014/main" id="{42303F21-3DC1-4742-B861-19748711B5C2}"/>
              </a:ext>
            </a:extLst>
          </p:cNvPr>
          <p:cNvPicPr>
            <a:picLocks noChangeAspect="1"/>
          </p:cNvPicPr>
          <p:nvPr/>
        </p:nvPicPr>
        <p:blipFill>
          <a:blip r:embed="rId3"/>
          <a:stretch>
            <a:fillRect/>
          </a:stretch>
        </p:blipFill>
        <p:spPr>
          <a:xfrm>
            <a:off x="5950856" y="1954747"/>
            <a:ext cx="915924" cy="915924"/>
          </a:xfrm>
          <a:prstGeom prst="rect">
            <a:avLst/>
          </a:prstGeom>
        </p:spPr>
      </p:pic>
      <p:sp>
        <p:nvSpPr>
          <p:cNvPr id="10" name="Rectangle 9">
            <a:extLst>
              <a:ext uri="{FF2B5EF4-FFF2-40B4-BE49-F238E27FC236}">
                <a16:creationId xmlns:a16="http://schemas.microsoft.com/office/drawing/2014/main" id="{C2B610CE-C51C-4BB2-BCFE-28C0D155104A}"/>
              </a:ext>
              <a:ext uri="{C183D7F6-B498-43B3-948B-1728B52AA6E4}">
                <adec:decorative xmlns:adec="http://schemas.microsoft.com/office/drawing/2017/decorative" val="0"/>
              </a:ext>
            </a:extLst>
          </p:cNvPr>
          <p:cNvSpPr/>
          <p:nvPr/>
        </p:nvSpPr>
        <p:spPr bwMode="auto">
          <a:xfrm>
            <a:off x="5950856" y="3053465"/>
            <a:ext cx="5888664" cy="2077492"/>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spAutoFit/>
          </a:bodyPr>
          <a:lstStyle/>
          <a:p>
            <a:pPr lvl="0" fontAlgn="base">
              <a:spcBef>
                <a:spcPts val="1800"/>
              </a:spcBef>
            </a:pPr>
            <a:r>
              <a:rPr lang="en-US" sz="2400" dirty="0"/>
              <a:t>What are your key takeaways from this learning path, and why?</a:t>
            </a:r>
          </a:p>
          <a:p>
            <a:pPr lvl="0" fontAlgn="base">
              <a:spcBef>
                <a:spcPts val="1800"/>
              </a:spcBef>
            </a:pPr>
            <a:r>
              <a:rPr lang="en-US" sz="2400" dirty="0"/>
              <a:t>What are the key features discussed in </a:t>
            </a:r>
            <a:r>
              <a:rPr lang="en-US" sz="2400"/>
              <a:t>this learning path </a:t>
            </a:r>
            <a:r>
              <a:rPr lang="en-US" sz="2400" dirty="0"/>
              <a:t>that you foresee implementing at your organization?</a:t>
            </a:r>
          </a:p>
        </p:txBody>
      </p:sp>
    </p:spTree>
    <p:extLst>
      <p:ext uri="{BB962C8B-B14F-4D97-AF65-F5344CB8AC3E}">
        <p14:creationId xmlns:p14="http://schemas.microsoft.com/office/powerpoint/2010/main" val="96514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spoofing deceives users and compromises data security</a:t>
            </a:r>
          </a:p>
        </p:txBody>
      </p:sp>
      <p:sp>
        <p:nvSpPr>
          <p:cNvPr id="3" name="TextBox 2">
            <a:extLst>
              <a:ext uri="{FF2B5EF4-FFF2-40B4-BE49-F238E27FC236}">
                <a16:creationId xmlns:a16="http://schemas.microsoft.com/office/drawing/2014/main" id="{8776590A-002A-4DA2-AC7C-0794C96989D7}"/>
              </a:ext>
              <a:ext uri="{C183D7F6-B498-43B3-948B-1728B52AA6E4}">
                <adec:decorative xmlns:adec="http://schemas.microsoft.com/office/drawing/2017/decorative" val="0"/>
              </a:ext>
            </a:extLst>
          </p:cNvPr>
          <p:cNvSpPr txBox="1"/>
          <p:nvPr/>
        </p:nvSpPr>
        <p:spPr>
          <a:xfrm>
            <a:off x="301658" y="1436686"/>
            <a:ext cx="6369145" cy="5482585"/>
          </a:xfrm>
          <a:prstGeom prst="rect">
            <a:avLst/>
          </a:prstGeom>
          <a:solidFill>
            <a:schemeClr val="bg1">
              <a:lumMod val="95000"/>
            </a:schemeClr>
          </a:solidFill>
          <a:ln>
            <a:noFill/>
          </a:ln>
        </p:spPr>
        <p:txBody>
          <a:bodyPr wrap="square" lIns="182880" tIns="137160" rIns="9144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Spoofing is a technique used to forge an email header so that the message appears to recipients as having been sent from a trusted source</a:t>
            </a:r>
          </a:p>
          <a:p>
            <a:pPr lvl="0" defTabSz="951304">
              <a:spcBef>
                <a:spcPts val="1200"/>
              </a:spcBef>
              <a:buSzPct val="90000"/>
            </a:pPr>
            <a:r>
              <a:rPr lang="en-US" sz="2000" dirty="0">
                <a:cs typeface="Segoe UI Semilight" panose="020B0402040204020203" pitchFamily="34" charset="0"/>
              </a:rPr>
              <a:t>Spoofing is also used by attackers to trick the recipient into divulging information such as account credentials, credit card information, or other sensitive information</a:t>
            </a:r>
          </a:p>
          <a:p>
            <a:pPr lvl="0" defTabSz="951304">
              <a:spcBef>
                <a:spcPts val="1200"/>
              </a:spcBef>
              <a:buSzPct val="90000"/>
            </a:pPr>
            <a:endParaRPr lang="en-US" sz="1000" dirty="0">
              <a:cs typeface="Segoe UI Semilight" panose="020B0402040204020203" pitchFamily="34" charset="0"/>
            </a:endParaRPr>
          </a:p>
          <a:p>
            <a:pPr lvl="0" defTabSz="951304">
              <a:spcBef>
                <a:spcPts val="1200"/>
              </a:spcBef>
              <a:buSzPct val="90000"/>
            </a:pPr>
            <a:r>
              <a:rPr lang="en-US" sz="2000" dirty="0">
                <a:latin typeface="+mj-lt"/>
                <a:cs typeface="Segoe UI Semilight" panose="020B0402040204020203" pitchFamily="34" charset="0"/>
              </a:rPr>
              <a:t>An email message contains two sender addresses:</a:t>
            </a:r>
          </a:p>
          <a:p>
            <a:pPr lvl="0" defTabSz="951304">
              <a:spcBef>
                <a:spcPts val="600"/>
              </a:spcBef>
              <a:spcAft>
                <a:spcPts val="600"/>
              </a:spcAft>
              <a:buSzPct val="90000"/>
            </a:pPr>
            <a:r>
              <a:rPr lang="en-US" dirty="0">
                <a:latin typeface="+mj-lt"/>
                <a:cs typeface="Segoe UI Semilight" panose="020B0402040204020203" pitchFamily="34" charset="0"/>
              </a:rPr>
              <a:t>5321.MailFrom </a:t>
            </a:r>
            <a:r>
              <a:rPr lang="en-US" dirty="0">
                <a:cs typeface="Segoe UI Semilight" panose="020B0402040204020203" pitchFamily="34" charset="0"/>
              </a:rPr>
              <a:t>– Used by a sending mail server to identify the sender, shown in the header as “Mail from”. This is the address of the actual sender (see </a:t>
            </a:r>
            <a:r>
              <a:rPr lang="en-US" dirty="0">
                <a:solidFill>
                  <a:schemeClr val="accent1"/>
                </a:solidFill>
                <a:cs typeface="Segoe UI Semilight" panose="020B0402040204020203" pitchFamily="34" charset="0"/>
              </a:rPr>
              <a:t>phish@badguy.com</a:t>
            </a:r>
            <a:r>
              <a:rPr lang="en-US" dirty="0">
                <a:cs typeface="Segoe UI Semilight" panose="020B0402040204020203" pitchFamily="34" charset="0"/>
              </a:rPr>
              <a:t>).</a:t>
            </a:r>
          </a:p>
          <a:p>
            <a:pPr lvl="0" defTabSz="951304">
              <a:spcBef>
                <a:spcPts val="600"/>
              </a:spcBef>
              <a:spcAft>
                <a:spcPts val="600"/>
              </a:spcAft>
              <a:buSzPct val="90000"/>
            </a:pPr>
            <a:r>
              <a:rPr lang="en-US" dirty="0">
                <a:latin typeface="+mj-lt"/>
                <a:cs typeface="Segoe UI Semilight" panose="020B0402040204020203" pitchFamily="34" charset="0"/>
              </a:rPr>
              <a:t>5322.From </a:t>
            </a:r>
            <a:r>
              <a:rPr lang="en-US" dirty="0">
                <a:cs typeface="Segoe UI Semilight" panose="020B0402040204020203" pitchFamily="34" charset="0"/>
              </a:rPr>
              <a:t>– The address displayed as the From address by the mail client, shown in the header as “From”. This is who the recipient thinks sent the message (see </a:t>
            </a:r>
            <a:r>
              <a:rPr lang="en-US" dirty="0">
                <a:solidFill>
                  <a:schemeClr val="accent1"/>
                </a:solidFill>
                <a:cs typeface="Segoe UI Semilight" panose="020B0402040204020203" pitchFamily="34" charset="0"/>
              </a:rPr>
              <a:t>“Woodgrove Bank Security” security@woodgrovebank.com</a:t>
            </a:r>
            <a:r>
              <a:rPr lang="en-US" dirty="0">
                <a:cs typeface="Segoe UI Semilight" panose="020B0402040204020203" pitchFamily="34" charset="0"/>
              </a:rPr>
              <a:t>)</a:t>
            </a:r>
          </a:p>
        </p:txBody>
      </p:sp>
      <p:pic>
        <p:nvPicPr>
          <p:cNvPr id="5" name="Picture 4" descr="Graphical user interface, text, application, email&#10;&#10;Description automatically generated">
            <a:extLst>
              <a:ext uri="{FF2B5EF4-FFF2-40B4-BE49-F238E27FC236}">
                <a16:creationId xmlns:a16="http://schemas.microsoft.com/office/drawing/2014/main" id="{CA81B204-0C29-4E75-A378-73C080A58119}"/>
              </a:ext>
            </a:extLst>
          </p:cNvPr>
          <p:cNvPicPr>
            <a:picLocks noChangeAspect="1"/>
          </p:cNvPicPr>
          <p:nvPr/>
        </p:nvPicPr>
        <p:blipFill>
          <a:blip r:embed="rId3"/>
          <a:stretch>
            <a:fillRect/>
          </a:stretch>
        </p:blipFill>
        <p:spPr>
          <a:xfrm>
            <a:off x="6870897" y="1524652"/>
            <a:ext cx="5666556" cy="4213785"/>
          </a:xfrm>
          <a:prstGeom prst="rect">
            <a:avLst/>
          </a:prstGeom>
        </p:spPr>
      </p:pic>
      <p:sp>
        <p:nvSpPr>
          <p:cNvPr id="6" name="Rectangle 5">
            <a:extLst>
              <a:ext uri="{FF2B5EF4-FFF2-40B4-BE49-F238E27FC236}">
                <a16:creationId xmlns:a16="http://schemas.microsoft.com/office/drawing/2014/main" id="{36F5722A-DFFC-4C02-9BD6-65EA60E49D98}"/>
              </a:ext>
            </a:extLst>
          </p:cNvPr>
          <p:cNvSpPr/>
          <p:nvPr/>
        </p:nvSpPr>
        <p:spPr bwMode="auto">
          <a:xfrm>
            <a:off x="7032396" y="1960775"/>
            <a:ext cx="3723588" cy="2168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CD793AE-88D4-4B9C-824D-4A8A7C54C216}"/>
              </a:ext>
            </a:extLst>
          </p:cNvPr>
          <p:cNvSpPr/>
          <p:nvPr/>
        </p:nvSpPr>
        <p:spPr bwMode="auto">
          <a:xfrm>
            <a:off x="6928701" y="1436688"/>
            <a:ext cx="5400626" cy="548258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49B1DBC-9B37-4D0C-A318-0A8D49ADBAEA}"/>
              </a:ext>
            </a:extLst>
          </p:cNvPr>
          <p:cNvSpPr/>
          <p:nvPr/>
        </p:nvSpPr>
        <p:spPr bwMode="auto">
          <a:xfrm>
            <a:off x="7032396" y="1898518"/>
            <a:ext cx="3723588" cy="216817"/>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E781A0-2545-4264-911E-4FF8F19E672C}"/>
              </a:ext>
            </a:extLst>
          </p:cNvPr>
          <p:cNvSpPr/>
          <p:nvPr/>
        </p:nvSpPr>
        <p:spPr bwMode="auto">
          <a:xfrm>
            <a:off x="7034069" y="2785073"/>
            <a:ext cx="4993807" cy="420351"/>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7471BF5-DDA1-40A8-A2EB-6D5F0DFDE827}"/>
              </a:ext>
            </a:extLst>
          </p:cNvPr>
          <p:cNvSpPr/>
          <p:nvPr/>
        </p:nvSpPr>
        <p:spPr bwMode="auto">
          <a:xfrm>
            <a:off x="7032396" y="2311741"/>
            <a:ext cx="393336"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450ABC9-E211-4827-A4CB-EDCD84A896C5}"/>
              </a:ext>
            </a:extLst>
          </p:cNvPr>
          <p:cNvSpPr/>
          <p:nvPr/>
        </p:nvSpPr>
        <p:spPr bwMode="auto">
          <a:xfrm>
            <a:off x="7950110" y="3406391"/>
            <a:ext cx="733530" cy="479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75EF327-FD0E-4E2E-9F22-477B944131E9}"/>
              </a:ext>
            </a:extLst>
          </p:cNvPr>
          <p:cNvSpPr/>
          <p:nvPr/>
        </p:nvSpPr>
        <p:spPr bwMode="auto">
          <a:xfrm>
            <a:off x="7778667" y="3617407"/>
            <a:ext cx="733530" cy="777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BD3305-DA1F-4DD2-A264-45075FCC687E}"/>
              </a:ext>
            </a:extLst>
          </p:cNvPr>
          <p:cNvSpPr/>
          <p:nvPr/>
        </p:nvSpPr>
        <p:spPr bwMode="auto">
          <a:xfrm>
            <a:off x="7636747" y="2964264"/>
            <a:ext cx="4310743"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1BD2A6D-4A2A-4A10-B41C-95F87109A071}"/>
              </a:ext>
            </a:extLst>
          </p:cNvPr>
          <p:cNvSpPr/>
          <p:nvPr/>
        </p:nvSpPr>
        <p:spPr bwMode="auto">
          <a:xfrm>
            <a:off x="7032395" y="5608077"/>
            <a:ext cx="835463" cy="76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F45B8C3-7272-4CDD-ACDD-8DECD1DDB77A}"/>
              </a:ext>
            </a:extLst>
          </p:cNvPr>
          <p:cNvSpPr txBox="1"/>
          <p:nvPr/>
        </p:nvSpPr>
        <p:spPr>
          <a:xfrm>
            <a:off x="7032395" y="5986021"/>
            <a:ext cx="5296932" cy="769441"/>
          </a:xfrm>
          <a:prstGeom prst="rect">
            <a:avLst/>
          </a:prstGeom>
          <a:noFill/>
        </p:spPr>
        <p:txBody>
          <a:bodyPr wrap="square" lIns="0" tIns="0" rIns="0" bIns="0" rtlCol="0">
            <a:spAutoFit/>
          </a:bodyPr>
          <a:lstStyle/>
          <a:p>
            <a:pPr algn="l"/>
            <a:r>
              <a:rPr lang="en-US" sz="1400" b="0" i="0" dirty="0">
                <a:effectLst/>
                <a:latin typeface="Segoe UI" panose="020B0502040204020203" pitchFamily="34" charset="0"/>
              </a:rPr>
              <a:t>When the recipient receives this message, they'll only see that it’s from "Woodgrove Bank Security“ (</a:t>
            </a:r>
            <a:r>
              <a:rPr lang="en-US" sz="1400" b="0" i="0" dirty="0">
                <a:solidFill>
                  <a:schemeClr val="accent1"/>
                </a:solidFill>
                <a:effectLst/>
                <a:latin typeface="+mj-lt"/>
              </a:rPr>
              <a:t>security@woodgrovebank.com</a:t>
            </a:r>
            <a:r>
              <a:rPr lang="en-US" sz="1400" b="0" i="0" dirty="0">
                <a:effectLst/>
                <a:latin typeface="Segoe UI" panose="020B0502040204020203" pitchFamily="34" charset="0"/>
              </a:rPr>
              <a:t>). </a:t>
            </a:r>
          </a:p>
          <a:p>
            <a:pPr algn="l"/>
            <a:endParaRPr lang="en-US" sz="800" dirty="0">
              <a:latin typeface="Segoe UI" panose="020B0502040204020203" pitchFamily="34" charset="0"/>
            </a:endParaRPr>
          </a:p>
          <a:p>
            <a:pPr algn="l"/>
            <a:r>
              <a:rPr lang="en-US" sz="1400" b="0" i="0" dirty="0">
                <a:effectLst/>
                <a:latin typeface="Segoe UI" panose="020B0502040204020203" pitchFamily="34" charset="0"/>
              </a:rPr>
              <a:t>They won't realize that it was sent from </a:t>
            </a:r>
            <a:r>
              <a:rPr lang="en-US" sz="1400" b="0" i="0" dirty="0">
                <a:solidFill>
                  <a:schemeClr val="accent1"/>
                </a:solidFill>
                <a:effectLst/>
                <a:latin typeface="+mj-lt"/>
              </a:rPr>
              <a:t>phish@badguy.com</a:t>
            </a:r>
            <a:r>
              <a:rPr lang="en-US" sz="1400" b="0" i="0" dirty="0">
                <a:effectLst/>
                <a:latin typeface="Segoe UI" panose="020B0502040204020203" pitchFamily="34" charset="0"/>
              </a:rPr>
              <a: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773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B6A3-1106-4E37-88F8-A0105C3EACFC}"/>
              </a:ext>
            </a:extLst>
          </p:cNvPr>
          <p:cNvSpPr>
            <a:spLocks noGrp="1"/>
          </p:cNvSpPr>
          <p:nvPr>
            <p:ph type="title"/>
          </p:nvPr>
        </p:nvSpPr>
        <p:spPr/>
        <p:txBody>
          <a:bodyPr/>
          <a:lstStyle/>
          <a:p>
            <a:r>
              <a:rPr lang="en-US"/>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spam and malware</a:t>
            </a:r>
          </a:p>
        </p:txBody>
      </p:sp>
      <p:sp>
        <p:nvSpPr>
          <p:cNvPr id="9" name="TextBox 8">
            <a:extLst>
              <a:ext uri="{FF2B5EF4-FFF2-40B4-BE49-F238E27FC236}">
                <a16:creationId xmlns:a16="http://schemas.microsoft.com/office/drawing/2014/main" id="{F08611C4-B118-4515-AA7D-E5671D04A3C5}"/>
              </a:ext>
              <a:ext uri="{C183D7F6-B498-43B3-948B-1728B52AA6E4}">
                <adec:decorative xmlns:adec="http://schemas.microsoft.com/office/drawing/2017/decorative" val="0"/>
              </a:ext>
            </a:extLst>
          </p:cNvPr>
          <p:cNvSpPr txBox="1"/>
          <p:nvPr/>
        </p:nvSpPr>
        <p:spPr>
          <a:xfrm>
            <a:off x="579439" y="1436688"/>
            <a:ext cx="5468070" cy="4819011"/>
          </a:xfrm>
          <a:prstGeom prst="rect">
            <a:avLst/>
          </a:prstGeom>
          <a:solidFill>
            <a:schemeClr val="bg1">
              <a:lumMod val="95000"/>
            </a:schemeClr>
          </a:solidFill>
          <a:ln>
            <a:noFill/>
          </a:ln>
        </p:spPr>
        <p:txBody>
          <a:bodyPr wrap="square" lIns="182880" tIns="137160" rIns="182880" bIns="137160" rtlCol="0" anchor="t">
            <a:noAutofit/>
          </a:bodyPr>
          <a:lstStyle/>
          <a:p>
            <a:pPr defTabSz="951304">
              <a:spcBef>
                <a:spcPts val="1200"/>
              </a:spcBef>
              <a:spcAft>
                <a:spcPts val="600"/>
              </a:spcAft>
              <a:buSzPct val="90000"/>
            </a:pPr>
            <a:r>
              <a:rPr lang="en-US" sz="2000" dirty="0">
                <a:solidFill>
                  <a:schemeClr val="accent1"/>
                </a:solidFill>
                <a:latin typeface="+mj-lt"/>
              </a:rPr>
              <a:t>Spam and bulk email usually don’t carry a payload that causes harm to a user’s system</a:t>
            </a:r>
          </a:p>
          <a:p>
            <a:pPr defTabSz="951304">
              <a:spcBef>
                <a:spcPts val="1200"/>
              </a:spcBef>
              <a:spcAft>
                <a:spcPts val="600"/>
              </a:spcAft>
              <a:buSzPct val="90000"/>
            </a:pPr>
            <a:r>
              <a:rPr lang="en-US" sz="2000" dirty="0">
                <a:solidFill>
                  <a:schemeClr val="accent1"/>
                </a:solidFill>
                <a:latin typeface="+mj-lt"/>
              </a:rPr>
              <a:t>Malware, on the other hand, can cause great harm to an organization</a:t>
            </a:r>
          </a:p>
          <a:p>
            <a:pPr lvl="0" defTabSz="951304">
              <a:spcBef>
                <a:spcPts val="1200"/>
              </a:spcBef>
              <a:spcAft>
                <a:spcPts val="600"/>
              </a:spcAft>
              <a:buSzPct val="90000"/>
            </a:pPr>
            <a:r>
              <a:rPr lang="en-US" sz="2000" dirty="0"/>
              <a:t>Malware is often received in email as either an attachment or an embedded link to a malicious web site or file</a:t>
            </a:r>
          </a:p>
          <a:p>
            <a:pPr lvl="0" defTabSz="951304">
              <a:spcBef>
                <a:spcPts val="1200"/>
              </a:spcBef>
              <a:buSzPct val="90000"/>
            </a:pPr>
            <a:r>
              <a:rPr lang="en-US" sz="2000" dirty="0">
                <a:latin typeface="+mj-lt"/>
              </a:rPr>
              <a:t>Malware typically works in two stages:</a:t>
            </a:r>
          </a:p>
          <a:p>
            <a:pPr lvl="0" defTabSz="951304">
              <a:spcBef>
                <a:spcPts val="1200"/>
              </a:spcBef>
              <a:buSzPct val="90000"/>
            </a:pPr>
            <a:r>
              <a:rPr lang="en-US" dirty="0"/>
              <a:t>Stage 1 is when you open an infected attachment or visit a malicious web site</a:t>
            </a:r>
          </a:p>
          <a:p>
            <a:pPr lvl="0" defTabSz="951304">
              <a:spcBef>
                <a:spcPts val="1200"/>
              </a:spcBef>
              <a:buSzPct val="90000"/>
            </a:pPr>
            <a:r>
              <a:rPr lang="en-US" dirty="0"/>
              <a:t>Stage 2 is delivering the malicious payload</a:t>
            </a:r>
          </a:p>
        </p:txBody>
      </p:sp>
      <p:graphicFrame>
        <p:nvGraphicFramePr>
          <p:cNvPr id="26" name="Chart 25" descr="Pie Chart showing the percentage of different spams and malwares">
            <a:extLst>
              <a:ext uri="{FF2B5EF4-FFF2-40B4-BE49-F238E27FC236}">
                <a16:creationId xmlns:a16="http://schemas.microsoft.com/office/drawing/2014/main" id="{59F65010-F805-46F0-9A5D-8D548E3854FE}"/>
              </a:ext>
            </a:extLst>
          </p:cNvPr>
          <p:cNvGraphicFramePr/>
          <p:nvPr>
            <p:extLst>
              <p:ext uri="{D42A27DB-BD31-4B8C-83A1-F6EECF244321}">
                <p14:modId xmlns:p14="http://schemas.microsoft.com/office/powerpoint/2010/main" val="2971880245"/>
              </p:ext>
            </p:extLst>
          </p:nvPr>
        </p:nvGraphicFramePr>
        <p:xfrm>
          <a:off x="6164316" y="1436688"/>
          <a:ext cx="5675208" cy="48190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32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how an account breach compromises a user account</a:t>
            </a:r>
          </a:p>
        </p:txBody>
      </p:sp>
      <p:sp>
        <p:nvSpPr>
          <p:cNvPr id="2" name="TextBox 1">
            <a:extLst>
              <a:ext uri="{FF2B5EF4-FFF2-40B4-BE49-F238E27FC236}">
                <a16:creationId xmlns:a16="http://schemas.microsoft.com/office/drawing/2014/main" id="{057CAE57-ECC9-474E-ADA6-CB7A0018B138}"/>
              </a:ext>
              <a:ext uri="{C183D7F6-B498-43B3-948B-1728B52AA6E4}">
                <adec:decorative xmlns:adec="http://schemas.microsoft.com/office/drawing/2017/decorative" val="0"/>
              </a:ext>
            </a:extLst>
          </p:cNvPr>
          <p:cNvSpPr txBox="1"/>
          <p:nvPr/>
        </p:nvSpPr>
        <p:spPr>
          <a:xfrm>
            <a:off x="579438" y="1436688"/>
            <a:ext cx="5606105" cy="4832350"/>
          </a:xfrm>
          <a:prstGeom prst="rect">
            <a:avLst/>
          </a:prstGeom>
          <a:solidFill>
            <a:schemeClr val="bg1">
              <a:lumMod val="95000"/>
            </a:schemeClr>
          </a:solidFill>
          <a:ln>
            <a:noFill/>
          </a:ln>
        </p:spPr>
        <p:txBody>
          <a:bodyPr wrap="square" lIns="182880" tIns="137160" rIns="182880" bIns="137160" rtlCol="0" anchor="t">
            <a:noAutofit/>
          </a:bodyPr>
          <a:lstStyle/>
          <a:p>
            <a:pPr lvl="0" defTabSz="951304">
              <a:spcBef>
                <a:spcPts val="1200"/>
              </a:spcBef>
              <a:buSzPct val="90000"/>
            </a:pPr>
            <a:r>
              <a:rPr lang="en-US" sz="2000" dirty="0">
                <a:solidFill>
                  <a:schemeClr val="accent1"/>
                </a:solidFill>
                <a:latin typeface="+mj-lt"/>
                <a:cs typeface="Segoe UI Semilight" panose="020B0402040204020203" pitchFamily="34" charset="0"/>
              </a:rPr>
              <a:t>An account breach occurs when a user’s account is compromised so that it can be used by an attacker to access network resources</a:t>
            </a:r>
          </a:p>
          <a:p>
            <a:pPr lvl="0" defTabSz="951304">
              <a:spcBef>
                <a:spcPts val="1200"/>
              </a:spcBef>
              <a:buSzPct val="90000"/>
            </a:pPr>
            <a:r>
              <a:rPr lang="en-US" sz="2000" dirty="0">
                <a:cs typeface="Segoe UI Semilight" panose="020B0402040204020203" pitchFamily="34" charset="0"/>
              </a:rPr>
              <a:t>One of the recommended methods that can be used to mitigate an account breach is to use Multifactor Authentication (MFA)</a:t>
            </a:r>
          </a:p>
          <a:p>
            <a:pPr lvl="0" defTabSz="951304">
              <a:spcBef>
                <a:spcPts val="1200"/>
              </a:spcBef>
              <a:buSzPct val="90000"/>
            </a:pPr>
            <a:r>
              <a:rPr lang="en-US" sz="2000" dirty="0">
                <a:cs typeface="Segoe UI Semilight" panose="020B0402040204020203" pitchFamily="34" charset="0"/>
              </a:rPr>
              <a:t>You can protect against password cracking attempts by enabling directory controls against multiple failed logon attempts, </a:t>
            </a:r>
            <a:br>
              <a:rPr lang="en-US" sz="2000" dirty="0">
                <a:cs typeface="Segoe UI Semilight" panose="020B0402040204020203" pitchFamily="34" charset="0"/>
              </a:rPr>
            </a:br>
            <a:r>
              <a:rPr lang="en-US" sz="2000" dirty="0">
                <a:cs typeface="Segoe UI Semilight" panose="020B0402040204020203" pitchFamily="34" charset="0"/>
              </a:rPr>
              <a:t>such as disabling the account after three </a:t>
            </a:r>
            <a:br>
              <a:rPr lang="en-US" sz="2000" dirty="0">
                <a:cs typeface="Segoe UI Semilight" panose="020B0402040204020203" pitchFamily="34" charset="0"/>
              </a:rPr>
            </a:br>
            <a:r>
              <a:rPr lang="en-US" sz="2000" dirty="0">
                <a:cs typeface="Segoe UI Semilight" panose="020B0402040204020203" pitchFamily="34" charset="0"/>
              </a:rPr>
              <a:t>failed attempts</a:t>
            </a:r>
          </a:p>
        </p:txBody>
      </p:sp>
      <p:pic>
        <p:nvPicPr>
          <p:cNvPr id="7" name="Picture 6" descr="Picture of password security">
            <a:extLst>
              <a:ext uri="{FF2B5EF4-FFF2-40B4-BE49-F238E27FC236}">
                <a16:creationId xmlns:a16="http://schemas.microsoft.com/office/drawing/2014/main" id="{F2ACBD8F-1C31-4A6A-AD31-75B73DDED235}"/>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l="-3233" t="-32898" r="-2695" b="-32898"/>
          <a:stretch/>
        </p:blipFill>
        <p:spPr>
          <a:xfrm>
            <a:off x="6340308" y="1436689"/>
            <a:ext cx="5488836" cy="4832350"/>
          </a:xfrm>
          <a:prstGeom prst="rect">
            <a:avLst/>
          </a:prstGeom>
          <a:ln w="19050">
            <a:solidFill>
              <a:schemeClr val="accent1"/>
            </a:solidFill>
          </a:ln>
        </p:spPr>
      </p:pic>
    </p:spTree>
    <p:extLst>
      <p:ext uri="{BB962C8B-B14F-4D97-AF65-F5344CB8AC3E}">
        <p14:creationId xmlns:p14="http://schemas.microsoft.com/office/powerpoint/2010/main" val="32446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9916F5-C870-496E-9547-8A23AC926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10db0749-eddb-4627-97e5-bcd86b41c8cd"/>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a4bc753f-e3bb-4cba-8373-da173ea1515c"/>
    <ds:schemaRef ds:uri="http://www.w3.org/XML/1998/namespace"/>
    <ds:schemaRef ds:uri="http://purl.org/dc/term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6406</TotalTime>
  <Words>6699</Words>
  <Application>Microsoft Office PowerPoint</Application>
  <PresentationFormat>Custom</PresentationFormat>
  <Paragraphs>729</Paragraphs>
  <Slides>70</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Consolas</vt:lpstr>
      <vt:lpstr>Segoe UI</vt:lpstr>
      <vt:lpstr>Segoe UI Light</vt:lpstr>
      <vt:lpstr>Segoe UI Semibold</vt:lpstr>
      <vt:lpstr>Wingdings</vt:lpstr>
      <vt:lpstr>1_LIGHT GRAY TEMPLATE</vt:lpstr>
      <vt:lpstr>Learning Path 1: Explore security metrics in Microsoft 365 Defender</vt:lpstr>
      <vt:lpstr>Learning Path agenda</vt:lpstr>
      <vt:lpstr>Module 1: Examine threat vectors and data breaches</vt:lpstr>
      <vt:lpstr>Introduction  </vt:lpstr>
      <vt:lpstr>Explore today's work and threat landscape</vt:lpstr>
      <vt:lpstr>Examine how phishing retrieves sensitive information</vt:lpstr>
      <vt:lpstr>Examine how spoofing deceives users and compromises data security</vt:lpstr>
      <vt:lpstr>Compare spam and malware</vt:lpstr>
      <vt:lpstr>Examine how an account breach compromises a user account</vt:lpstr>
      <vt:lpstr>Examine elevation of privilege attacks</vt:lpstr>
      <vt:lpstr>Examine how data exfiltration moves data out of your tenant</vt:lpstr>
      <vt:lpstr>Examine how attackers delete data from your tenant</vt:lpstr>
      <vt:lpstr>Examine how data spillage exposes data outside your tenant</vt:lpstr>
      <vt:lpstr>Examine other types of attacks</vt:lpstr>
      <vt:lpstr>Knowledge Check</vt:lpstr>
      <vt:lpstr>Summary</vt:lpstr>
      <vt:lpstr>Module 2: Explore the Zero Trust security model</vt:lpstr>
      <vt:lpstr>Introduction  </vt:lpstr>
      <vt:lpstr>Examine the principles and components of the Zero Trust model</vt:lpstr>
      <vt:lpstr>Plan for a Zero Trust security model in your organization</vt:lpstr>
      <vt:lpstr>Examine Microsoft's strategy for Zero Trust networking</vt:lpstr>
      <vt:lpstr>Examine Microsoft's strategy for Zero Trust networking(continued)</vt:lpstr>
      <vt:lpstr>Knowledge Check</vt:lpstr>
      <vt:lpstr>Summary</vt:lpstr>
      <vt:lpstr>Module 3: Explore security solutions in Microsoft 365 Defender</vt:lpstr>
      <vt:lpstr>Introduction  </vt:lpstr>
      <vt:lpstr>Enhance your email security using Exchange Online Protection and Microsoft Defender for Office 365</vt:lpstr>
      <vt:lpstr>PowerPoint Presentation</vt:lpstr>
      <vt:lpstr>Protect your organization's identities using Microsoft Defender for Identity</vt:lpstr>
      <vt:lpstr>Protect your enterprise network against advanced threats using Microsoft Defender for Endpoint</vt:lpstr>
      <vt:lpstr>Protect against cyber attacks using Microsoft 365 Threat Intelligence </vt:lpstr>
      <vt:lpstr>Provide insight into suspicious activity using Microsoft Cloud App Security</vt:lpstr>
      <vt:lpstr>Review the security reports in Microsoft 365 Defender</vt:lpstr>
      <vt:lpstr>Knowledge Check</vt:lpstr>
      <vt:lpstr>Summary</vt:lpstr>
      <vt:lpstr>Module 4: Examine Microsoft Secure Score</vt:lpstr>
      <vt:lpstr>Introduction   </vt:lpstr>
      <vt:lpstr>Explore Microsoft Secure Score</vt:lpstr>
      <vt:lpstr>Examine the Secure Score Dashboard </vt:lpstr>
      <vt:lpstr>Collect Secure Score data using the Secure Score API </vt:lpstr>
      <vt:lpstr>Collect Secure Score data using the Secure Score API (continued) </vt:lpstr>
      <vt:lpstr>Improve your security posture</vt:lpstr>
      <vt:lpstr>Knowledge Check</vt:lpstr>
      <vt:lpstr>Summary</vt:lpstr>
      <vt:lpstr>Lab 1 – Tenant Setup and Privileged Identity Management</vt:lpstr>
      <vt:lpstr>Lab exercises</vt:lpstr>
      <vt:lpstr>Module 5: Examine Privileged Identity Management</vt:lpstr>
      <vt:lpstr>Introduction    </vt:lpstr>
      <vt:lpstr>Explore Privileged Identity Management in Azure AD</vt:lpstr>
      <vt:lpstr>Configure Privileged Identity Management</vt:lpstr>
      <vt:lpstr>Audit Privileged Identity Management</vt:lpstr>
      <vt:lpstr>Explore Microsoft Identity Management</vt:lpstr>
      <vt:lpstr>Control privileged admin tasks using Privileged Access Management</vt:lpstr>
      <vt:lpstr>Knowledge Check</vt:lpstr>
      <vt:lpstr>Summary</vt:lpstr>
      <vt:lpstr>Module 6: Examine Azure Identity Protection</vt:lpstr>
      <vt:lpstr>Introduction      </vt:lpstr>
      <vt:lpstr>Explore Azure Identity Protection</vt:lpstr>
      <vt:lpstr>Enable the default protection policies in AIP</vt:lpstr>
      <vt:lpstr>Explore the vulnerabilities and risk events detected by AIP</vt:lpstr>
      <vt:lpstr>Plan your identity investigation</vt:lpstr>
      <vt:lpstr>Knowledge Check</vt:lpstr>
      <vt:lpstr>Summary</vt:lpstr>
      <vt:lpstr>Lab 1 – Tenant Setup and Privileged Identity Management (Continued)</vt:lpstr>
      <vt:lpstr>Lab exercises (Continued)</vt:lpstr>
      <vt:lpstr>Lab exercises (Continued)</vt:lpstr>
      <vt:lpstr>Lab exercises (Continued)</vt:lpstr>
      <vt:lpstr>Module 7: Learning Path Review</vt:lpstr>
      <vt:lpstr>Discussion – Learning Path review</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Mobility and Security</dc:title>
  <dc:creator>Evelyn Sheahan</dc:creator>
  <cp:lastModifiedBy>Tony Frink</cp:lastModifiedBy>
  <cp:revision>67</cp:revision>
  <dcterms:created xsi:type="dcterms:W3CDTF">2020-04-30T00:33:59Z</dcterms:created>
  <dcterms:modified xsi:type="dcterms:W3CDTF">2022-10-05T17:46:38Z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